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</p:sldMasterIdLst>
  <p:notesMasterIdLst>
    <p:notesMasterId r:id="rId16"/>
  </p:notesMasterIdLst>
  <p:sldIdLst>
    <p:sldId id="256" r:id="rId3"/>
    <p:sldId id="258" r:id="rId4"/>
    <p:sldId id="263" r:id="rId5"/>
    <p:sldId id="266" r:id="rId6"/>
    <p:sldId id="257" r:id="rId7"/>
    <p:sldId id="267" r:id="rId8"/>
    <p:sldId id="268" r:id="rId9"/>
    <p:sldId id="265" r:id="rId10"/>
    <p:sldId id="269" r:id="rId11"/>
    <p:sldId id="270" r:id="rId12"/>
    <p:sldId id="271" r:id="rId13"/>
    <p:sldId id="272" r:id="rId14"/>
    <p:sldId id="273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BB372-AD26-4107-940B-6450B039BE25}" v="1" dt="2026-06-11T14:13:43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Olivieri" userId="cd38c405-d054-41eb-8fea-0abe50a1aba5" providerId="ADAL" clId="{D05DA79D-BE68-4F39-8C6E-29C5853E883C}"/>
    <pc:docChg chg="undo custSel addSld delSld modSld sldOrd">
      <pc:chgData name="Joe Olivieri" userId="cd38c405-d054-41eb-8fea-0abe50a1aba5" providerId="ADAL" clId="{D05DA79D-BE68-4F39-8C6E-29C5853E883C}" dt="2026-06-11T14:19:40.055" v="1455" actId="20577"/>
      <pc:docMkLst>
        <pc:docMk/>
      </pc:docMkLst>
      <pc:sldChg chg="modSp mod">
        <pc:chgData name="Joe Olivieri" userId="cd38c405-d054-41eb-8fea-0abe50a1aba5" providerId="ADAL" clId="{D05DA79D-BE68-4F39-8C6E-29C5853E883C}" dt="2026-06-09T19:30:43.215" v="1380" actId="20577"/>
        <pc:sldMkLst>
          <pc:docMk/>
          <pc:sldMk cId="0" sldId="256"/>
        </pc:sldMkLst>
        <pc:spChg chg="mod">
          <ac:chgData name="Joe Olivieri" userId="cd38c405-d054-41eb-8fea-0abe50a1aba5" providerId="ADAL" clId="{D05DA79D-BE68-4F39-8C6E-29C5853E883C}" dt="2026-06-09T19:30:43.215" v="1380" actId="20577"/>
          <ac:spMkLst>
            <pc:docMk/>
            <pc:sldMk cId="0" sldId="256"/>
            <ac:spMk id="3" creationId="{70ECB246-D793-C075-DFE3-19687B1CC006}"/>
          </ac:spMkLst>
        </pc:spChg>
      </pc:sldChg>
      <pc:sldChg chg="addSp delSp modSp mod">
        <pc:chgData name="Joe Olivieri" userId="cd38c405-d054-41eb-8fea-0abe50a1aba5" providerId="ADAL" clId="{D05DA79D-BE68-4F39-8C6E-29C5853E883C}" dt="2026-06-09T19:08:53.320" v="443" actId="20577"/>
        <pc:sldMkLst>
          <pc:docMk/>
          <pc:sldMk cId="0" sldId="257"/>
        </pc:sldMkLst>
        <pc:spChg chg="add mod">
          <ac:chgData name="Joe Olivieri" userId="cd38c405-d054-41eb-8fea-0abe50a1aba5" providerId="ADAL" clId="{D05DA79D-BE68-4F39-8C6E-29C5853E883C}" dt="2026-06-09T19:08:53.320" v="443" actId="20577"/>
          <ac:spMkLst>
            <pc:docMk/>
            <pc:sldMk cId="0" sldId="257"/>
            <ac:spMk id="3" creationId="{2ED99B6B-90FF-8C02-44A3-1033E0C9D855}"/>
          </ac:spMkLst>
        </pc:spChg>
        <pc:spChg chg="add mod">
          <ac:chgData name="Joe Olivieri" userId="cd38c405-d054-41eb-8fea-0abe50a1aba5" providerId="ADAL" clId="{D05DA79D-BE68-4F39-8C6E-29C5853E883C}" dt="2026-06-09T19:04:46.072" v="200" actId="255"/>
          <ac:spMkLst>
            <pc:docMk/>
            <pc:sldMk cId="0" sldId="257"/>
            <ac:spMk id="12" creationId="{6E6D709D-96EA-17B0-EB00-BD7EAD377422}"/>
          </ac:spMkLst>
        </pc:spChg>
      </pc:sldChg>
      <pc:sldChg chg="addSp delSp modSp mod ord">
        <pc:chgData name="Joe Olivieri" userId="cd38c405-d054-41eb-8fea-0abe50a1aba5" providerId="ADAL" clId="{D05DA79D-BE68-4F39-8C6E-29C5853E883C}" dt="2026-06-09T20:30:50.114" v="1449"/>
        <pc:sldMkLst>
          <pc:docMk/>
          <pc:sldMk cId="0" sldId="258"/>
        </pc:sldMkLst>
        <pc:spChg chg="mod">
          <ac:chgData name="Joe Olivieri" userId="cd38c405-d054-41eb-8fea-0abe50a1aba5" providerId="ADAL" clId="{D05DA79D-BE68-4F39-8C6E-29C5853E883C}" dt="2026-06-09T19:11:32.635" v="526" actId="20577"/>
          <ac:spMkLst>
            <pc:docMk/>
            <pc:sldMk cId="0" sldId="258"/>
            <ac:spMk id="9" creationId="{00000000-0000-0000-0000-000000000000}"/>
          </ac:spMkLst>
        </pc:spChg>
        <pc:spChg chg="add mod">
          <ac:chgData name="Joe Olivieri" userId="cd38c405-d054-41eb-8fea-0abe50a1aba5" providerId="ADAL" clId="{D05DA79D-BE68-4F39-8C6E-29C5853E883C}" dt="2026-06-09T19:13:16.312" v="618" actId="20577"/>
          <ac:spMkLst>
            <pc:docMk/>
            <pc:sldMk cId="0" sldId="258"/>
            <ac:spMk id="11" creationId="{0FD6A7AC-E871-59CD-98F8-F074D2316D3D}"/>
          </ac:spMkLst>
        </pc:spChg>
        <pc:picChg chg="add mod">
          <ac:chgData name="Joe Olivieri" userId="cd38c405-d054-41eb-8fea-0abe50a1aba5" providerId="ADAL" clId="{D05DA79D-BE68-4F39-8C6E-29C5853E883C}" dt="2026-06-09T19:11:46.433" v="528" actId="1076"/>
          <ac:picMkLst>
            <pc:docMk/>
            <pc:sldMk cId="0" sldId="258"/>
            <ac:picMk id="202" creationId="{00000000-0000-0000-0000-000000000000}"/>
          </ac:picMkLst>
        </pc:picChg>
      </pc:sldChg>
      <pc:sldChg chg="addSp delSp modSp mod ord">
        <pc:chgData name="Joe Olivieri" userId="cd38c405-d054-41eb-8fea-0abe50a1aba5" providerId="ADAL" clId="{D05DA79D-BE68-4F39-8C6E-29C5853E883C}" dt="2026-06-11T14:13:57.476" v="1453" actId="20577"/>
        <pc:sldMkLst>
          <pc:docMk/>
          <pc:sldMk cId="0" sldId="263"/>
        </pc:sldMkLst>
        <pc:spChg chg="mod">
          <ac:chgData name="Joe Olivieri" userId="cd38c405-d054-41eb-8fea-0abe50a1aba5" providerId="ADAL" clId="{D05DA79D-BE68-4F39-8C6E-29C5853E883C}" dt="2026-06-09T19:22:22.131" v="993" actId="14100"/>
          <ac:spMkLst>
            <pc:docMk/>
            <pc:sldMk cId="0" sldId="263"/>
            <ac:spMk id="6" creationId="{00000000-0000-0000-0000-000000000000}"/>
          </ac:spMkLst>
        </pc:spChg>
        <pc:spChg chg="mod">
          <ac:chgData name="Joe Olivieri" userId="cd38c405-d054-41eb-8fea-0abe50a1aba5" providerId="ADAL" clId="{D05DA79D-BE68-4F39-8C6E-29C5853E883C}" dt="2026-06-09T19:22:13.477" v="991" actId="14100"/>
          <ac:spMkLst>
            <pc:docMk/>
            <pc:sldMk cId="0" sldId="263"/>
            <ac:spMk id="7" creationId="{00000000-0000-0000-0000-000000000000}"/>
          </ac:spMkLst>
        </pc:spChg>
        <pc:spChg chg="add del mod">
          <ac:chgData name="Joe Olivieri" userId="cd38c405-d054-41eb-8fea-0abe50a1aba5" providerId="ADAL" clId="{D05DA79D-BE68-4F39-8C6E-29C5853E883C}" dt="2026-06-09T19:22:00.447" v="978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Joe Olivieri" userId="cd38c405-d054-41eb-8fea-0abe50a1aba5" providerId="ADAL" clId="{D05DA79D-BE68-4F39-8C6E-29C5853E883C}" dt="2026-06-09T19:22:35.814" v="995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Joe Olivieri" userId="cd38c405-d054-41eb-8fea-0abe50a1aba5" providerId="ADAL" clId="{D05DA79D-BE68-4F39-8C6E-29C5853E883C}" dt="2026-06-09T19:21:30.363" v="974" actId="20577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Joe Olivieri" userId="cd38c405-d054-41eb-8fea-0abe50a1aba5" providerId="ADAL" clId="{D05DA79D-BE68-4F39-8C6E-29C5853E883C}" dt="2026-06-11T14:13:57.476" v="1453" actId="20577"/>
          <ac:spMkLst>
            <pc:docMk/>
            <pc:sldMk cId="0" sldId="263"/>
            <ac:spMk id="15" creationId="{3CB3FEA2-71DE-C0E3-640A-733B283770F1}"/>
          </ac:spMkLst>
        </pc:spChg>
        <pc:picChg chg="add mod">
          <ac:chgData name="Joe Olivieri" userId="cd38c405-d054-41eb-8fea-0abe50a1aba5" providerId="ADAL" clId="{D05DA79D-BE68-4F39-8C6E-29C5853E883C}" dt="2026-06-09T19:21:46.728" v="977" actId="1076"/>
          <ac:picMkLst>
            <pc:docMk/>
            <pc:sldMk cId="0" sldId="263"/>
            <ac:picMk id="3" creationId="{F66A7CC2-B3D1-8C46-F5E5-5E54A01A1BE4}"/>
          </ac:picMkLst>
        </pc:picChg>
      </pc:sldChg>
      <pc:sldChg chg="delSp modSp mod">
        <pc:chgData name="Joe Olivieri" userId="cd38c405-d054-41eb-8fea-0abe50a1aba5" providerId="ADAL" clId="{D05DA79D-BE68-4F39-8C6E-29C5853E883C}" dt="2026-06-09T19:28:54.041" v="1343" actId="1076"/>
        <pc:sldMkLst>
          <pc:docMk/>
          <pc:sldMk cId="0" sldId="265"/>
        </pc:sldMkLst>
        <pc:spChg chg="mod">
          <ac:chgData name="Joe Olivieri" userId="cd38c405-d054-41eb-8fea-0abe50a1aba5" providerId="ADAL" clId="{D05DA79D-BE68-4F39-8C6E-29C5853E883C}" dt="2026-06-09T19:28:30.508" v="1336" actId="122"/>
          <ac:spMkLst>
            <pc:docMk/>
            <pc:sldMk cId="0" sldId="265"/>
            <ac:spMk id="8" creationId="{00000000-0000-0000-0000-000000000000}"/>
          </ac:spMkLst>
        </pc:spChg>
        <pc:picChg chg="mod">
          <ac:chgData name="Joe Olivieri" userId="cd38c405-d054-41eb-8fea-0abe50a1aba5" providerId="ADAL" clId="{D05DA79D-BE68-4F39-8C6E-29C5853E883C}" dt="2026-06-09T19:28:54.041" v="1343" actId="1076"/>
          <ac:picMkLst>
            <pc:docMk/>
            <pc:sldMk cId="0" sldId="265"/>
            <ac:picMk id="2" creationId="{75A1777D-8300-5F4D-177C-D908AEAC3649}"/>
          </ac:picMkLst>
        </pc:picChg>
      </pc:sldChg>
      <pc:sldChg chg="addSp delSp modSp mod">
        <pc:chgData name="Joe Olivieri" userId="cd38c405-d054-41eb-8fea-0abe50a1aba5" providerId="ADAL" clId="{D05DA79D-BE68-4F39-8C6E-29C5853E883C}" dt="2026-06-09T19:10:28.932" v="492" actId="1076"/>
        <pc:sldMkLst>
          <pc:docMk/>
          <pc:sldMk cId="1139327898" sldId="266"/>
        </pc:sldMkLst>
        <pc:spChg chg="mod">
          <ac:chgData name="Joe Olivieri" userId="cd38c405-d054-41eb-8fea-0abe50a1aba5" providerId="ADAL" clId="{D05DA79D-BE68-4F39-8C6E-29C5853E883C}" dt="2026-06-09T19:01:52.566" v="86" actId="255"/>
          <ac:spMkLst>
            <pc:docMk/>
            <pc:sldMk cId="1139327898" sldId="266"/>
            <ac:spMk id="8" creationId="{BD9FD1E3-D588-2D6C-7BB0-7A740CFCAE44}"/>
          </ac:spMkLst>
        </pc:spChg>
        <pc:spChg chg="mod">
          <ac:chgData name="Joe Olivieri" userId="cd38c405-d054-41eb-8fea-0abe50a1aba5" providerId="ADAL" clId="{D05DA79D-BE68-4F39-8C6E-29C5853E883C}" dt="2026-06-09T19:02:24.991" v="151" actId="20577"/>
          <ac:spMkLst>
            <pc:docMk/>
            <pc:sldMk cId="1139327898" sldId="266"/>
            <ac:spMk id="9" creationId="{2D896E7D-C6EC-EF5F-3930-363E769A1D62}"/>
          </ac:spMkLst>
        </pc:spChg>
        <pc:spChg chg="add mod">
          <ac:chgData name="Joe Olivieri" userId="cd38c405-d054-41eb-8fea-0abe50a1aba5" providerId="ADAL" clId="{D05DA79D-BE68-4F39-8C6E-29C5853E883C}" dt="2026-06-09T19:10:28.932" v="492" actId="1076"/>
          <ac:spMkLst>
            <pc:docMk/>
            <pc:sldMk cId="1139327898" sldId="266"/>
            <ac:spMk id="15" creationId="{23ED4E57-9D8A-8731-90D9-9C8D8F614849}"/>
          </ac:spMkLst>
        </pc:spChg>
        <pc:picChg chg="add mod">
          <ac:chgData name="Joe Olivieri" userId="cd38c405-d054-41eb-8fea-0abe50a1aba5" providerId="ADAL" clId="{D05DA79D-BE68-4F39-8C6E-29C5853E883C}" dt="2026-06-09T19:09:51.700" v="450" actId="1076"/>
          <ac:picMkLst>
            <pc:docMk/>
            <pc:sldMk cId="1139327898" sldId="266"/>
            <ac:picMk id="14" creationId="{35821469-36B3-A70F-3857-B26AC800F51B}"/>
          </ac:picMkLst>
        </pc:picChg>
      </pc:sldChg>
      <pc:sldChg chg="addSp delSp modSp add mod ord">
        <pc:chgData name="Joe Olivieri" userId="cd38c405-d054-41eb-8fea-0abe50a1aba5" providerId="ADAL" clId="{D05DA79D-BE68-4F39-8C6E-29C5853E883C}" dt="2026-06-09T19:19:22.334" v="836" actId="20577"/>
        <pc:sldMkLst>
          <pc:docMk/>
          <pc:sldMk cId="2354516005" sldId="267"/>
        </pc:sldMkLst>
        <pc:spChg chg="mod">
          <ac:chgData name="Joe Olivieri" userId="cd38c405-d054-41eb-8fea-0abe50a1aba5" providerId="ADAL" clId="{D05DA79D-BE68-4F39-8C6E-29C5853E883C}" dt="2026-06-09T19:18:50.192" v="787" actId="1076"/>
          <ac:spMkLst>
            <pc:docMk/>
            <pc:sldMk cId="2354516005" sldId="267"/>
            <ac:spMk id="9" creationId="{A7D77BA1-611D-CAC9-3F36-22BDFC74F47E}"/>
          </ac:spMkLst>
        </pc:spChg>
        <pc:spChg chg="mod">
          <ac:chgData name="Joe Olivieri" userId="cd38c405-d054-41eb-8fea-0abe50a1aba5" providerId="ADAL" clId="{D05DA79D-BE68-4F39-8C6E-29C5853E883C}" dt="2026-06-09T19:19:22.334" v="836" actId="20577"/>
          <ac:spMkLst>
            <pc:docMk/>
            <pc:sldMk cId="2354516005" sldId="267"/>
            <ac:spMk id="11" creationId="{ED3692DB-89BB-54B1-FA31-9790742C86D0}"/>
          </ac:spMkLst>
        </pc:spChg>
        <pc:picChg chg="add mod">
          <ac:chgData name="Joe Olivieri" userId="cd38c405-d054-41eb-8fea-0abe50a1aba5" providerId="ADAL" clId="{D05DA79D-BE68-4F39-8C6E-29C5853E883C}" dt="2026-06-09T19:17:53.206" v="780" actId="1076"/>
          <ac:picMkLst>
            <pc:docMk/>
            <pc:sldMk cId="2354516005" sldId="267"/>
            <ac:picMk id="4" creationId="{A9A406B0-A1DE-3B3B-80A3-D2B7BF75AF2B}"/>
          </ac:picMkLst>
        </pc:picChg>
      </pc:sldChg>
      <pc:sldChg chg="addSp delSp modSp add mod ord">
        <pc:chgData name="Joe Olivieri" userId="cd38c405-d054-41eb-8fea-0abe50a1aba5" providerId="ADAL" clId="{D05DA79D-BE68-4F39-8C6E-29C5853E883C}" dt="2026-06-11T14:19:40.055" v="1455" actId="20577"/>
        <pc:sldMkLst>
          <pc:docMk/>
          <pc:sldMk cId="721705355" sldId="268"/>
        </pc:sldMkLst>
        <pc:spChg chg="mod">
          <ac:chgData name="Joe Olivieri" userId="cd38c405-d054-41eb-8fea-0abe50a1aba5" providerId="ADAL" clId="{D05DA79D-BE68-4F39-8C6E-29C5853E883C}" dt="2026-06-09T19:24:28.749" v="1048" actId="20577"/>
          <ac:spMkLst>
            <pc:docMk/>
            <pc:sldMk cId="721705355" sldId="268"/>
            <ac:spMk id="9" creationId="{4954A3CD-7CC2-A79A-02B1-FE549914777E}"/>
          </ac:spMkLst>
        </pc:spChg>
        <pc:spChg chg="add mod">
          <ac:chgData name="Joe Olivieri" userId="cd38c405-d054-41eb-8fea-0abe50a1aba5" providerId="ADAL" clId="{D05DA79D-BE68-4F39-8C6E-29C5853E883C}" dt="2026-06-09T19:44:45.865" v="1447" actId="14100"/>
          <ac:spMkLst>
            <pc:docMk/>
            <pc:sldMk cId="721705355" sldId="268"/>
            <ac:spMk id="10" creationId="{D47B8ADE-3D16-4AF1-E0CF-024D64266F3D}"/>
          </ac:spMkLst>
        </pc:spChg>
        <pc:spChg chg="add mod">
          <ac:chgData name="Joe Olivieri" userId="cd38c405-d054-41eb-8fea-0abe50a1aba5" providerId="ADAL" clId="{D05DA79D-BE68-4F39-8C6E-29C5853E883C}" dt="2026-06-11T14:19:40.055" v="1455" actId="20577"/>
          <ac:spMkLst>
            <pc:docMk/>
            <pc:sldMk cId="721705355" sldId="268"/>
            <ac:spMk id="12" creationId="{8F2BB9DC-685E-1554-25C9-1F7CF0E63F4B}"/>
          </ac:spMkLst>
        </pc:spChg>
        <pc:picChg chg="add mod">
          <ac:chgData name="Joe Olivieri" userId="cd38c405-d054-41eb-8fea-0abe50a1aba5" providerId="ADAL" clId="{D05DA79D-BE68-4F39-8C6E-29C5853E883C}" dt="2026-06-09T19:43:27.629" v="1388" actId="14100"/>
          <ac:picMkLst>
            <pc:docMk/>
            <pc:sldMk cId="721705355" sldId="268"/>
            <ac:picMk id="7" creationId="{F43B1763-C073-9450-5BEB-C564C9E68FB7}"/>
          </ac:picMkLst>
        </pc:picChg>
        <pc:picChg chg="add mod">
          <ac:chgData name="Joe Olivieri" userId="cd38c405-d054-41eb-8fea-0abe50a1aba5" providerId="ADAL" clId="{D05DA79D-BE68-4F39-8C6E-29C5853E883C}" dt="2026-06-09T19:43:54.306" v="1391" actId="1076"/>
          <ac:picMkLst>
            <pc:docMk/>
            <pc:sldMk cId="721705355" sldId="268"/>
            <ac:picMk id="8" creationId="{032F1F42-1464-8BCC-F8E9-931A8453F6BF}"/>
          </ac:picMkLst>
        </pc:picChg>
      </pc:sldChg>
      <pc:sldChg chg="modSp add mod">
        <pc:chgData name="Joe Olivieri" userId="cd38c405-d054-41eb-8fea-0abe50a1aba5" providerId="ADAL" clId="{D05DA79D-BE68-4F39-8C6E-29C5853E883C}" dt="2026-06-09T19:31:59.606" v="1383" actId="1076"/>
        <pc:sldMkLst>
          <pc:docMk/>
          <pc:sldMk cId="921035547" sldId="269"/>
        </pc:sldMkLst>
        <pc:spChg chg="mod">
          <ac:chgData name="Joe Olivieri" userId="cd38c405-d054-41eb-8fea-0abe50a1aba5" providerId="ADAL" clId="{D05DA79D-BE68-4F39-8C6E-29C5853E883C}" dt="2026-06-09T19:31:59.606" v="1383" actId="1076"/>
          <ac:spMkLst>
            <pc:docMk/>
            <pc:sldMk cId="921035547" sldId="269"/>
            <ac:spMk id="2" creationId="{9A711099-B51F-D684-5FAA-D38C6819A8AC}"/>
          </ac:spMkLst>
        </pc:spChg>
      </pc:sldChg>
      <pc:sldChg chg="modSp add mod">
        <pc:chgData name="Joe Olivieri" userId="cd38c405-d054-41eb-8fea-0abe50a1aba5" providerId="ADAL" clId="{D05DA79D-BE68-4F39-8C6E-29C5853E883C}" dt="2026-06-09T19:31:47.637" v="1382" actId="1076"/>
        <pc:sldMkLst>
          <pc:docMk/>
          <pc:sldMk cId="3675782859" sldId="270"/>
        </pc:sldMkLst>
        <pc:spChg chg="mod">
          <ac:chgData name="Joe Olivieri" userId="cd38c405-d054-41eb-8fea-0abe50a1aba5" providerId="ADAL" clId="{D05DA79D-BE68-4F39-8C6E-29C5853E883C}" dt="2026-06-09T19:31:47.637" v="1382" actId="1076"/>
          <ac:spMkLst>
            <pc:docMk/>
            <pc:sldMk cId="3675782859" sldId="270"/>
            <ac:spMk id="3" creationId="{1D013431-C59F-D303-0A1A-316E5DCE5265}"/>
          </ac:spMkLst>
        </pc:spChg>
      </pc:sldChg>
      <pc:sldChg chg="add">
        <pc:chgData name="Joe Olivieri" userId="cd38c405-d054-41eb-8fea-0abe50a1aba5" providerId="ADAL" clId="{D05DA79D-BE68-4F39-8C6E-29C5853E883C}" dt="2026-06-09T19:29:36.072" v="1346"/>
        <pc:sldMkLst>
          <pc:docMk/>
          <pc:sldMk cId="4149472454" sldId="271"/>
        </pc:sldMkLst>
      </pc:sldChg>
      <pc:sldChg chg="add del">
        <pc:chgData name="Joe Olivieri" userId="cd38c405-d054-41eb-8fea-0abe50a1aba5" providerId="ADAL" clId="{D05DA79D-BE68-4F39-8C6E-29C5853E883C}" dt="2026-06-09T19:30:03.358" v="1349"/>
        <pc:sldMkLst>
          <pc:docMk/>
          <pc:sldMk cId="2065232307" sldId="272"/>
        </pc:sldMkLst>
      </pc:sldChg>
      <pc:sldChg chg="modSp add mod">
        <pc:chgData name="Joe Olivieri" userId="cd38c405-d054-41eb-8fea-0abe50a1aba5" providerId="ADAL" clId="{D05DA79D-BE68-4F39-8C6E-29C5853E883C}" dt="2026-06-09T19:31:34.428" v="1381" actId="1076"/>
        <pc:sldMkLst>
          <pc:docMk/>
          <pc:sldMk cId="3461762244" sldId="273"/>
        </pc:sldMkLst>
        <pc:spChg chg="mod">
          <ac:chgData name="Joe Olivieri" userId="cd38c405-d054-41eb-8fea-0abe50a1aba5" providerId="ADAL" clId="{D05DA79D-BE68-4F39-8C6E-29C5853E883C}" dt="2026-06-09T19:31:34.428" v="1381" actId="1076"/>
          <ac:spMkLst>
            <pc:docMk/>
            <pc:sldMk cId="3461762244" sldId="273"/>
            <ac:spMk id="2" creationId="{6BA0A5FA-1184-0390-AF4C-2492067B21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76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C5874-0C18-5921-1E67-C85505401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99630-94EE-55B6-CE65-30834E89E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59CEB-BD02-EE1B-7AB3-92106B067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80C38-AD3E-CB60-EBF7-6A7CC87DD9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4EB7-E548-570A-59A6-BFE29E48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51CB5-E431-6517-C3C8-17F868254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80103-431E-D7B8-2E7B-21A0F677B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69E6A-EA8B-EC72-6BF5-F9C915BA8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2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3DDE-FB7E-B594-1295-AAEE2ED4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3ABA70-375E-0279-9C7B-6AABFE448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BF546-1427-5766-539D-627F2CBD7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8532A-33BD-2967-565F-3BFB7431E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3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A6787-13A9-1D4C-88D6-A1A0BE79EB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E34D003-ABEC-9668-258F-2465D6EA2BC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889072" y="358943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E2539-2D73-B7F5-35B6-900D29784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18" y="1192"/>
            <a:ext cx="9139764" cy="5141117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A1C789D-C1E8-AF15-97E3-6B2A0575FE8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912190" y="343532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1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BE34D003-ABEC-9668-258F-2465D6EA2BC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889072" y="358943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72" y="3023"/>
            <a:ext cx="9133254" cy="5137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93FB9C-F969-976C-E10E-C1A735F29C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666" y="2086"/>
            <a:ext cx="9140292" cy="5141414"/>
          </a:xfrm>
          <a:prstGeom prst="rect">
            <a:avLst/>
          </a:prstGeom>
        </p:spPr>
      </p:pic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992C38D-356B-6C09-8FF4-CDCF220495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896778" y="366649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E2539-2D73-B7F5-35B6-900D29784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18" y="1192"/>
            <a:ext cx="9139764" cy="5141117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A1C789D-C1E8-AF15-97E3-6B2A0575FE8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912190" y="343532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oker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2F4530-7A0C-2A35-DB2B-9B01FE34B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426FD6-3CD9-7A35-B306-39F3E460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F9DDE-7671-3D68-8173-C14580DFA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0930-E989-4CBE-5603-5B22FAB6B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412BE-04E6-E84A-814A-7C4FE4851091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FAAA6-1372-8B87-866A-301BF39FB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F2856-3939-DA72-7C93-F641F16E0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42879-2682-6F41-ABEC-87B2BE717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666000" y="1532083"/>
            <a:ext cx="3811999" cy="1039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kern="0" dirty="0">
                <a:solidFill>
                  <a:schemeClr val="bg1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sz="4400" b="1" i="1" kern="0" dirty="0">
                <a:solidFill>
                  <a:srgbClr val="C0000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sz="4400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365760" y="4800600"/>
            <a:ext cx="8412480" cy="0"/>
          </a:xfrm>
          <a:prstGeom prst="line">
            <a:avLst/>
          </a:prstGeom>
          <a:noFill/>
          <a:ln w="9525">
            <a:solidFill>
              <a:srgbClr val="3A4868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C170D-D8F3-A89C-3B3F-81A8B52F8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35" y="3338762"/>
            <a:ext cx="1984609" cy="19846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ECB246-D793-C075-DFE3-19687B1CC006}"/>
              </a:ext>
            </a:extLst>
          </p:cNvPr>
          <p:cNvSpPr txBox="1"/>
          <p:nvPr/>
        </p:nvSpPr>
        <p:spPr>
          <a:xfrm>
            <a:off x="3609684" y="2633080"/>
            <a:ext cx="487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June 2026 Updates + NAR Sales Meeting Playbook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D013431-C59F-D303-0A1A-316E5DCE526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707608" y="345922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47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23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BA0A5FA-1184-0390-AF4C-2492067B210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56211" y="334164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F1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427621"/>
            <a:ext cx="9144000" cy="715879"/>
          </a:xfrm>
          <a:prstGeom prst="rect">
            <a:avLst/>
          </a:prstGeom>
          <a:solidFill>
            <a:schemeClr val="bg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18328" y="1067923"/>
            <a:ext cx="824737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RECENT FORM CHANGES</a:t>
            </a:r>
            <a:endParaRPr lang="en-US" sz="36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9789EBD8-9440-A773-D3AB-B58B7CD9744E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chemeClr val="bg1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1F137-74FF-6FE7-0CCA-7E83D7807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pic>
        <p:nvPicPr>
          <p:cNvPr id="202" name="QR Code Foo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395" y="2406533"/>
            <a:ext cx="1780890" cy="1780890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0FD6A7AC-E871-59CD-98F8-F074D2316D3D}"/>
              </a:ext>
            </a:extLst>
          </p:cNvPr>
          <p:cNvSpPr/>
          <p:nvPr/>
        </p:nvSpPr>
        <p:spPr>
          <a:xfrm>
            <a:off x="1620098" y="3296978"/>
            <a:ext cx="6396141" cy="11601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Get the details at texasrealestate.com/</a:t>
            </a:r>
            <a:r>
              <a:rPr lang="en-US" sz="24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legalupdates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1F2A44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1F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365759" y="868680"/>
            <a:ext cx="1533379" cy="292608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5760" y="868680"/>
            <a:ext cx="153337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VOLUNTEERING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640080" y="1343465"/>
            <a:ext cx="7863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F2A44"/>
                </a:solidFill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Join a Texas REALTORS® Committee by June 30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764944" y="1616126"/>
            <a:ext cx="52578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a difference. Gain experience. Help your industry. 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640080" y="3657600"/>
            <a:ext cx="73152" cy="640080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868680" y="3657600"/>
            <a:ext cx="7680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i="1" dirty="0">
                <a:solidFill>
                  <a:srgbClr val="BF1E2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20+ committees available!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365760" y="4377088"/>
            <a:ext cx="8412480" cy="0"/>
          </a:xfrm>
          <a:prstGeom prst="line">
            <a:avLst/>
          </a:prstGeom>
          <a:noFill/>
          <a:ln w="9525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54205075-303C-5DC9-D1FA-47C490B06C58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rgbClr val="C0000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ABB34-62D3-0758-1B76-E85D841A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pic>
        <p:nvPicPr>
          <p:cNvPr id="3" name="QR Code Footer">
            <a:extLst>
              <a:ext uri="{FF2B5EF4-FFF2-40B4-BE49-F238E27FC236}">
                <a16:creationId xmlns:a16="http://schemas.microsoft.com/office/drawing/2014/main" id="{F66A7CC2-B3D1-8C46-F5E5-5E54A01A1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744" y="2654122"/>
            <a:ext cx="1755496" cy="1755496"/>
          </a:xfrm>
          <a:prstGeom prst="rect">
            <a:avLst/>
          </a:prstGeom>
        </p:spPr>
      </p:pic>
      <p:sp>
        <p:nvSpPr>
          <p:cNvPr id="15" name="Text 8">
            <a:extLst>
              <a:ext uri="{FF2B5EF4-FFF2-40B4-BE49-F238E27FC236}">
                <a16:creationId xmlns:a16="http://schemas.microsoft.com/office/drawing/2014/main" id="{3CB3FEA2-71DE-C0E3-640A-733B283770F1}"/>
              </a:ext>
            </a:extLst>
          </p:cNvPr>
          <p:cNvSpPr/>
          <p:nvPr/>
        </p:nvSpPr>
        <p:spPr>
          <a:xfrm>
            <a:off x="2995281" y="2336978"/>
            <a:ext cx="5257800" cy="376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</a:t>
            </a:r>
            <a:r>
              <a:rPr lang="en-US" sz="18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exasrealestate.com/</a:t>
            </a:r>
            <a:r>
              <a:rPr lang="en-US" sz="1800" dirty="0" err="1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countmein</a:t>
            </a:r>
            <a:endParaRPr lang="en-US" sz="1800" dirty="0">
              <a:solidFill>
                <a:srgbClr val="1A1A1A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AAC8B-54EA-4C62-CAF2-B2E5AAE76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547F766-0673-9F36-54C6-5BA4DA519F60}"/>
              </a:ext>
            </a:extLst>
          </p:cNvPr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7BCA243-7B9C-71E8-8C07-505F4CBCB397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rgbClr val="C0000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8E24E3D-72C8-B45F-F261-48F469D18F68}"/>
              </a:ext>
            </a:extLst>
          </p:cNvPr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D9FD1E3-D588-2D6C-7BB0-7A740CFCAE44}"/>
              </a:ext>
            </a:extLst>
          </p:cNvPr>
          <p:cNvSpPr/>
          <p:nvPr/>
        </p:nvSpPr>
        <p:spPr>
          <a:xfrm>
            <a:off x="534399" y="1224333"/>
            <a:ext cx="8075202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  <a:latin typeface="Anton" pitchFamily="2" charset="77"/>
                <a:ea typeface="Georgia" pitchFamily="34" charset="-122"/>
                <a:cs typeface="Georgia" pitchFamily="34" charset="-120"/>
              </a:rPr>
              <a:t>2026 SHAPING TEXAS CONFERENCE</a:t>
            </a:r>
            <a:endParaRPr lang="en-US" sz="4800" dirty="0">
              <a:solidFill>
                <a:srgbClr val="002060"/>
              </a:solidFill>
              <a:latin typeface="Anton" pitchFamily="2" charset="77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D896E7D-C6EC-EF5F-3930-363E769A1D62}"/>
              </a:ext>
            </a:extLst>
          </p:cNvPr>
          <p:cNvSpPr/>
          <p:nvPr/>
        </p:nvSpPr>
        <p:spPr>
          <a:xfrm>
            <a:off x="534399" y="2068636"/>
            <a:ext cx="7863840" cy="10018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27-30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 Hyatt San Antonio River Walk</a:t>
            </a: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0DEF853A-2A08-B2E6-59C7-32D3DBE31D03}"/>
              </a:ext>
            </a:extLst>
          </p:cNvPr>
          <p:cNvSpPr/>
          <p:nvPr/>
        </p:nvSpPr>
        <p:spPr>
          <a:xfrm>
            <a:off x="365760" y="4415589"/>
            <a:ext cx="8412480" cy="0"/>
          </a:xfrm>
          <a:prstGeom prst="line">
            <a:avLst/>
          </a:prstGeom>
          <a:noFill/>
          <a:ln w="9525">
            <a:solidFill>
              <a:srgbClr val="3A4868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B8DE81-5EC1-C89D-7587-C2EE19CA4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sp>
        <p:nvSpPr>
          <p:cNvPr id="3" name="Text 3">
            <a:extLst>
              <a:ext uri="{FF2B5EF4-FFF2-40B4-BE49-F238E27FC236}">
                <a16:creationId xmlns:a16="http://schemas.microsoft.com/office/drawing/2014/main" id="{EE8EA384-69A4-9382-B916-9996BAFBE0CC}"/>
              </a:ext>
            </a:extLst>
          </p:cNvPr>
          <p:cNvSpPr/>
          <p:nvPr/>
        </p:nvSpPr>
        <p:spPr>
          <a:xfrm>
            <a:off x="7101840" y="3352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1F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pic>
        <p:nvPicPr>
          <p:cNvPr id="14" name="QR Code Footer">
            <a:extLst>
              <a:ext uri="{FF2B5EF4-FFF2-40B4-BE49-F238E27FC236}">
                <a16:creationId xmlns:a16="http://schemas.microsoft.com/office/drawing/2014/main" id="{35821469-36B3-A70F-3857-B26AC800F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309" y="2372528"/>
            <a:ext cx="2043061" cy="2043061"/>
          </a:xfrm>
          <a:prstGeom prst="rect">
            <a:avLst/>
          </a:prstGeom>
        </p:spPr>
      </p:pic>
      <p:sp>
        <p:nvSpPr>
          <p:cNvPr id="15" name="URL Text Footer">
            <a:extLst>
              <a:ext uri="{FF2B5EF4-FFF2-40B4-BE49-F238E27FC236}">
                <a16:creationId xmlns:a16="http://schemas.microsoft.com/office/drawing/2014/main" id="{23ED4E57-9D8A-8731-90D9-9C8D8F614849}"/>
              </a:ext>
            </a:extLst>
          </p:cNvPr>
          <p:cNvSpPr txBox="1"/>
          <p:nvPr/>
        </p:nvSpPr>
        <p:spPr>
          <a:xfrm>
            <a:off x="2431159" y="3464891"/>
            <a:ext cx="463235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500" b="1" dirty="0"/>
              <a:t>REGISTER NOW at texasrealestate.com/conference</a:t>
            </a:r>
            <a:endParaRPr lang="en-US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2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1F2A44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1F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365760" y="4444465"/>
            <a:ext cx="8412480" cy="0"/>
          </a:xfrm>
          <a:prstGeom prst="line">
            <a:avLst/>
          </a:prstGeom>
          <a:noFill/>
          <a:ln w="9525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BFF32316-9838-DED8-4074-A9E17ED17381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rgbClr val="C0000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590DF2-D54D-0818-25B9-F9C32B5BB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ED99B6B-90FF-8C02-44A3-1033E0C9D855}"/>
              </a:ext>
            </a:extLst>
          </p:cNvPr>
          <p:cNvSpPr txBox="1">
            <a:spLocks/>
          </p:cNvSpPr>
          <p:nvPr/>
        </p:nvSpPr>
        <p:spPr>
          <a:xfrm>
            <a:off x="485335" y="1616849"/>
            <a:ext cx="7751299" cy="28001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Opening Session: John Quiñones</a:t>
            </a:r>
          </a:p>
          <a:p>
            <a:pPr marL="0" indent="0">
              <a:buNone/>
            </a:pPr>
            <a:r>
              <a:rPr lang="en-US" sz="2000" dirty="0"/>
              <a:t>Broadcast journalist (“20/20”, “What Would You Do?”)</a:t>
            </a:r>
          </a:p>
          <a:p>
            <a:r>
              <a:rPr lang="en-US" b="1" dirty="0"/>
              <a:t>Networking and Social Opportunities</a:t>
            </a:r>
          </a:p>
          <a:p>
            <a:r>
              <a:rPr lang="en-US" b="1" dirty="0"/>
              <a:t>Hot topics include:</a:t>
            </a:r>
            <a:br>
              <a:rPr lang="en-US" b="1" dirty="0"/>
            </a:br>
            <a:r>
              <a:rPr lang="en-US" b="1" dirty="0"/>
              <a:t>	AI, professionalism, MLS, appraisals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D709D-96EA-17B0-EB00-BD7EAD377422}"/>
              </a:ext>
            </a:extLst>
          </p:cNvPr>
          <p:cNvSpPr txBox="1"/>
          <p:nvPr/>
        </p:nvSpPr>
        <p:spPr>
          <a:xfrm>
            <a:off x="485335" y="1069145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nton" pitchFamily="2" charset="77"/>
              </a:rPr>
              <a:t>CONFERENCE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C8BCA-A3AE-9051-9ED8-C4D5A265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2858493-FBB2-22DE-8A32-5598F571AADD}"/>
              </a:ext>
            </a:extLst>
          </p:cNvPr>
          <p:cNvSpPr/>
          <p:nvPr/>
        </p:nvSpPr>
        <p:spPr>
          <a:xfrm>
            <a:off x="0" y="4427621"/>
            <a:ext cx="9144000" cy="715879"/>
          </a:xfrm>
          <a:prstGeom prst="rect">
            <a:avLst/>
          </a:prstGeom>
          <a:solidFill>
            <a:schemeClr val="bg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C4A62EA-5E97-7D55-1409-5ABB589D1C1D}"/>
              </a:ext>
            </a:extLst>
          </p:cNvPr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53B33E5-D596-A81C-71EB-3AB40DFBD65C}"/>
              </a:ext>
            </a:extLst>
          </p:cNvPr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7D77BA1-611D-CAC9-3F36-22BDFC74F47E}"/>
              </a:ext>
            </a:extLst>
          </p:cNvPr>
          <p:cNvSpPr/>
          <p:nvPr/>
        </p:nvSpPr>
        <p:spPr>
          <a:xfrm>
            <a:off x="418328" y="768284"/>
            <a:ext cx="8247370" cy="66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ZIPFORM ON THE GO</a:t>
            </a:r>
            <a:endParaRPr lang="en-US" sz="36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A2676EFA-DF06-54D9-2B98-3D09129014F6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chemeClr val="bg1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CAE21-5811-C4E9-E973-8446D391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sp>
        <p:nvSpPr>
          <p:cNvPr id="11" name="Text 7">
            <a:extLst>
              <a:ext uri="{FF2B5EF4-FFF2-40B4-BE49-F238E27FC236}">
                <a16:creationId xmlns:a16="http://schemas.microsoft.com/office/drawing/2014/main" id="{ED3692DB-89BB-54B1-FA31-9790742C86D0}"/>
              </a:ext>
            </a:extLst>
          </p:cNvPr>
          <p:cNvSpPr/>
          <p:nvPr/>
        </p:nvSpPr>
        <p:spPr>
          <a:xfrm>
            <a:off x="481632" y="1429881"/>
            <a:ext cx="6396141" cy="28878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 </a:t>
            </a:r>
            <a:r>
              <a:rPr lang="en-US" sz="24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zipForm</a:t>
            </a: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on your phone</a:t>
            </a: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Transact is </a:t>
            </a:r>
            <a:r>
              <a:rPr lang="en-US" sz="2400" b="1" dirty="0" err="1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zipForm’s</a:t>
            </a: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new, mobile friendly transaction management system</a:t>
            </a: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Learn more at texasrealestate.com/transact</a:t>
            </a:r>
          </a:p>
        </p:txBody>
      </p:sp>
      <p:pic>
        <p:nvPicPr>
          <p:cNvPr id="4" name="QR Code Footer">
            <a:extLst>
              <a:ext uri="{FF2B5EF4-FFF2-40B4-BE49-F238E27FC236}">
                <a16:creationId xmlns:a16="http://schemas.microsoft.com/office/drawing/2014/main" id="{A9A406B0-A1DE-3B3B-80A3-D2B7BF75A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868" y="2530963"/>
            <a:ext cx="1786742" cy="1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1E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97A47-A001-620B-424A-2D4BCBAA7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1142BBF-0A6A-33B0-A07A-2F7C836832CB}"/>
              </a:ext>
            </a:extLst>
          </p:cNvPr>
          <p:cNvSpPr/>
          <p:nvPr/>
        </p:nvSpPr>
        <p:spPr>
          <a:xfrm>
            <a:off x="0" y="4427621"/>
            <a:ext cx="9144000" cy="715879"/>
          </a:xfrm>
          <a:prstGeom prst="rect">
            <a:avLst/>
          </a:prstGeom>
          <a:solidFill>
            <a:schemeClr val="bg1"/>
          </a:solidFill>
          <a:ln w="12700">
            <a:solidFill>
              <a:srgbClr val="1F2A4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27F79A2-79C4-E0D4-8329-917AFBB1C77B}"/>
              </a:ext>
            </a:extLst>
          </p:cNvPr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888203E-9603-A901-39DC-7139689A323A}"/>
              </a:ext>
            </a:extLst>
          </p:cNvPr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4954A3CD-7CC2-A79A-02B1-FE549914777E}"/>
              </a:ext>
            </a:extLst>
          </p:cNvPr>
          <p:cNvSpPr/>
          <p:nvPr/>
        </p:nvSpPr>
        <p:spPr>
          <a:xfrm>
            <a:off x="418328" y="768284"/>
            <a:ext cx="8247370" cy="66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MARKETVIEWER</a:t>
            </a:r>
            <a:endParaRPr lang="en-US" sz="36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8C00232D-A554-E020-0602-0354F0BAF877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rgbClr val="00206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chemeClr val="bg1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FD312-EAEE-DF8A-DECB-035A0B0A5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0" y="4062992"/>
            <a:ext cx="1463039" cy="1463039"/>
          </a:xfrm>
          <a:prstGeom prst="rect">
            <a:avLst/>
          </a:prstGeom>
        </p:spPr>
      </p:pic>
      <p:pic>
        <p:nvPicPr>
          <p:cNvPr id="7" name="QR Code Footer">
            <a:extLst>
              <a:ext uri="{FF2B5EF4-FFF2-40B4-BE49-F238E27FC236}">
                <a16:creationId xmlns:a16="http://schemas.microsoft.com/office/drawing/2014/main" id="{F43B1763-C073-9450-5BEB-C564C9E68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1" y="3179461"/>
            <a:ext cx="1195754" cy="1195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2F1F42-1464-8BCC-F8E9-931A8453F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240" y="921957"/>
            <a:ext cx="4204400" cy="30036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7B8ADE-3D16-4AF1-E0CF-024D64266F3D}"/>
              </a:ext>
            </a:extLst>
          </p:cNvPr>
          <p:cNvSpPr txBox="1"/>
          <p:nvPr/>
        </p:nvSpPr>
        <p:spPr>
          <a:xfrm>
            <a:off x="365759" y="1512277"/>
            <a:ext cx="4481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Your exclusive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Choose your geographic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Spanish + Vietnamese translations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Create reports and infographics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Residential, commercial, farm &amp; ranch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BB9DC-685E-1554-25C9-1F7CF0E63F4B}"/>
              </a:ext>
            </a:extLst>
          </p:cNvPr>
          <p:cNvSpPr txBox="1"/>
          <p:nvPr/>
        </p:nvSpPr>
        <p:spPr>
          <a:xfrm>
            <a:off x="1612708" y="4058650"/>
            <a:ext cx="431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</a:t>
            </a:r>
            <a:r>
              <a:rPr lang="en-US" sz="1600">
                <a:solidFill>
                  <a:schemeClr val="bg1"/>
                </a:solidFill>
              </a:rPr>
              <a:t>exasrealestate</a:t>
            </a:r>
            <a:r>
              <a:rPr lang="en-US" sz="1600" dirty="0">
                <a:solidFill>
                  <a:schemeClr val="bg1"/>
                </a:solidFill>
              </a:rPr>
              <a:t>.com/</a:t>
            </a:r>
            <a:r>
              <a:rPr lang="en-US" sz="1600" dirty="0" err="1">
                <a:solidFill>
                  <a:schemeClr val="bg1"/>
                </a:solidFill>
              </a:rPr>
              <a:t>marketviewer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ln w="9525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949440" y="182880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BROKER LOGO ]</a:t>
            </a:r>
            <a:endParaRPr lang="en-US" sz="900" dirty="0"/>
          </a:p>
        </p:txBody>
      </p:sp>
      <p:sp>
        <p:nvSpPr>
          <p:cNvPr id="6" name="Shape 4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80" y="955787"/>
            <a:ext cx="78638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ea typeface="Georgia" pitchFamily="34" charset="-122"/>
                <a:cs typeface="Georgia" pitchFamily="34" charset="-120"/>
              </a:rPr>
              <a:t>Find this and other resources at texasrealestate.com/brokers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640080" y="2971077"/>
            <a:ext cx="7863840" cy="548640"/>
          </a:xfrm>
          <a:prstGeom prst="rect">
            <a:avLst/>
          </a:prstGeom>
          <a:solidFill>
            <a:srgbClr val="BF1E2E"/>
          </a:solidFill>
          <a:ln w="12700">
            <a:solidFill>
              <a:srgbClr val="BF1E2E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365760" y="4800600"/>
            <a:ext cx="8412480" cy="0"/>
          </a:xfrm>
          <a:prstGeom prst="line">
            <a:avLst/>
          </a:prstGeom>
          <a:noFill/>
          <a:ln w="9525">
            <a:solidFill>
              <a:srgbClr val="3A4868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8768C70-32CE-11F3-5D65-E1FA96F3A48C}"/>
              </a:ext>
            </a:extLst>
          </p:cNvPr>
          <p:cNvSpPr/>
          <p:nvPr/>
        </p:nvSpPr>
        <p:spPr>
          <a:xfrm>
            <a:off x="365760" y="457200"/>
            <a:ext cx="16279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kern="0" dirty="0">
                <a:solidFill>
                  <a:schemeClr val="bg1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agent</a:t>
            </a:r>
            <a:r>
              <a:rPr lang="en-US" b="1" i="1" kern="0" dirty="0">
                <a:solidFill>
                  <a:srgbClr val="C00000"/>
                </a:solidFill>
                <a:latin typeface="Arial Narrow" panose="020B0604020202020204" pitchFamily="34" charset="0"/>
                <a:ea typeface="Calibri" pitchFamily="34" charset="-122"/>
                <a:cs typeface="Arial Narrow" panose="020B0604020202020204" pitchFamily="34" charset="0"/>
              </a:rPr>
              <a:t>FORWARD</a:t>
            </a:r>
            <a:endParaRPr lang="en-US" b="1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1777D-8300-5F4D-177C-D908AEAC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033" y="3158891"/>
            <a:ext cx="1984609" cy="19846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11099-B51F-D684-5FAA-D38C6819A8A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687962" y="220158"/>
            <a:ext cx="2626732" cy="48631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220</Words>
  <Application>Microsoft Office PowerPoint</Application>
  <PresentationFormat>On-screen Show (16:9)</PresentationFormat>
  <Paragraphs>56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Anton</vt:lpstr>
      <vt:lpstr>Aptos</vt:lpstr>
      <vt:lpstr>Aptos Display</vt:lpstr>
      <vt:lpstr>Arial</vt:lpstr>
      <vt:lpstr>Arial Narrow</vt:lpstr>
      <vt:lpstr>Calibri</vt:lpstr>
      <vt:lpstr>Georgia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Deadly Sins in Real Estate Negotiating</dc:title>
  <dc:subject>PptxGenJS Presentation</dc:subject>
  <dc:creator>Texas REALTORS</dc:creator>
  <cp:lastModifiedBy>Joe Olivieri</cp:lastModifiedBy>
  <cp:revision>9</cp:revision>
  <dcterms:created xsi:type="dcterms:W3CDTF">2026-05-19T17:26:45Z</dcterms:created>
  <dcterms:modified xsi:type="dcterms:W3CDTF">2026-06-11T14:19:44Z</dcterms:modified>
</cp:coreProperties>
</file>