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75" r:id="rId6"/>
    <p:sldId id="268" r:id="rId7"/>
    <p:sldId id="263" r:id="rId8"/>
    <p:sldId id="277" r:id="rId9"/>
    <p:sldId id="272" r:id="rId10"/>
    <p:sldId id="273" r:id="rId11"/>
    <p:sldId id="270" r:id="rId12"/>
    <p:sldId id="26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E34536-BD96-4A6D-BC14-EBF3B8ECB607}" v="4" dt="2026-08-13T13:52:35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3" d="100"/>
          <a:sy n="83" d="100"/>
        </p:scale>
        <p:origin x="67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Olivieri" userId="cd38c405-d054-41eb-8fea-0abe50a1aba5" providerId="ADAL" clId="{D05DA79D-BE68-4F39-8C6E-29C5853E883C}"/>
    <pc:docChg chg="undo custSel addSld delSld modSld sldOrd delMainMaster">
      <pc:chgData name="Joe Olivieri" userId="cd38c405-d054-41eb-8fea-0abe50a1aba5" providerId="ADAL" clId="{D05DA79D-BE68-4F39-8C6E-29C5853E883C}" dt="2026-08-13T13:52:59.076" v="4235" actId="1076"/>
      <pc:docMkLst>
        <pc:docMk/>
      </pc:docMkLst>
      <pc:sldChg chg="modSp mod">
        <pc:chgData name="Joe Olivieri" userId="cd38c405-d054-41eb-8fea-0abe50a1aba5" providerId="ADAL" clId="{D05DA79D-BE68-4F39-8C6E-29C5853E883C}" dt="2026-08-10T20:20:20.947" v="3154" actId="20577"/>
        <pc:sldMkLst>
          <pc:docMk/>
          <pc:sldMk cId="0" sldId="256"/>
        </pc:sldMkLst>
        <pc:spChg chg="mod">
          <ac:chgData name="Joe Olivieri" userId="cd38c405-d054-41eb-8fea-0abe50a1aba5" providerId="ADAL" clId="{D05DA79D-BE68-4F39-8C6E-29C5853E883C}" dt="2026-08-10T20:20:20.947" v="3154" actId="20577"/>
          <ac:spMkLst>
            <pc:docMk/>
            <pc:sldMk cId="0" sldId="256"/>
            <ac:spMk id="3" creationId="{70ECB246-D793-C075-DFE3-19687B1CC006}"/>
          </ac:spMkLst>
        </pc:spChg>
      </pc:sldChg>
      <pc:sldChg chg="addSp delSp modSp add del mod ord setBg modAnim">
        <pc:chgData name="Joe Olivieri" userId="cd38c405-d054-41eb-8fea-0abe50a1aba5" providerId="ADAL" clId="{D05DA79D-BE68-4F39-8C6E-29C5853E883C}" dt="2026-08-13T13:52:59.076" v="4235" actId="1076"/>
        <pc:sldMkLst>
          <pc:docMk/>
          <pc:sldMk cId="0" sldId="263"/>
        </pc:sldMkLst>
        <pc:spChg chg="mod">
          <ac:chgData name="Joe Olivieri" userId="cd38c405-d054-41eb-8fea-0abe50a1aba5" providerId="ADAL" clId="{D05DA79D-BE68-4F39-8C6E-29C5853E883C}" dt="2026-07-14T15:11:49.960" v="1495" actId="20577"/>
          <ac:spMkLst>
            <pc:docMk/>
            <pc:sldMk cId="0" sldId="263"/>
            <ac:spMk id="7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8-13T13:39:16.073" v="4161" actId="20577"/>
          <ac:spMkLst>
            <pc:docMk/>
            <pc:sldMk cId="0" sldId="263"/>
            <ac:spMk id="9" creationId="{00000000-0000-0000-0000-000000000000}"/>
          </ac:spMkLst>
        </pc:spChg>
        <pc:spChg chg="del mod">
          <ac:chgData name="Joe Olivieri" userId="cd38c405-d054-41eb-8fea-0abe50a1aba5" providerId="ADAL" clId="{D05DA79D-BE68-4F39-8C6E-29C5853E883C}" dt="2026-08-13T13:41:17.901" v="4162" actId="478"/>
          <ac:spMkLst>
            <pc:docMk/>
            <pc:sldMk cId="0" sldId="263"/>
            <ac:spMk id="10" creationId="{00000000-0000-0000-0000-000000000000}"/>
          </ac:spMkLst>
        </pc:spChg>
        <pc:spChg chg="add mod">
          <ac:chgData name="Joe Olivieri" userId="cd38c405-d054-41eb-8fea-0abe50a1aba5" providerId="ADAL" clId="{D05DA79D-BE68-4F39-8C6E-29C5853E883C}" dt="2026-08-13T13:52:59.076" v="4235" actId="1076"/>
          <ac:spMkLst>
            <pc:docMk/>
            <pc:sldMk cId="0" sldId="263"/>
            <ac:spMk id="20" creationId="{B256F218-3A33-D2D9-A84D-B76B431E05DA}"/>
          </ac:spMkLst>
        </pc:spChg>
        <pc:picChg chg="add mod">
          <ac:chgData name="Joe Olivieri" userId="cd38c405-d054-41eb-8fea-0abe50a1aba5" providerId="ADAL" clId="{D05DA79D-BE68-4F39-8C6E-29C5853E883C}" dt="2026-08-13T13:51:31.541" v="4220" actId="14100"/>
          <ac:picMkLst>
            <pc:docMk/>
            <pc:sldMk cId="0" sldId="263"/>
            <ac:picMk id="3" creationId="{85CA6394-A3E3-2ED9-0989-9AABD7B6AC60}"/>
          </ac:picMkLst>
        </pc:picChg>
        <pc:picChg chg="add del mod">
          <ac:chgData name="Joe Olivieri" userId="cd38c405-d054-41eb-8fea-0abe50a1aba5" providerId="ADAL" clId="{D05DA79D-BE68-4F39-8C6E-29C5853E883C}" dt="2026-08-13T13:48:56.821" v="4212" actId="478"/>
          <ac:picMkLst>
            <pc:docMk/>
            <pc:sldMk cId="0" sldId="263"/>
            <ac:picMk id="8" creationId="{6D9BEE76-12C5-0551-EED0-B8385F99E35B}"/>
          </ac:picMkLst>
        </pc:picChg>
        <pc:picChg chg="add mod">
          <ac:chgData name="Joe Olivieri" userId="cd38c405-d054-41eb-8fea-0abe50a1aba5" providerId="ADAL" clId="{D05DA79D-BE68-4F39-8C6E-29C5853E883C}" dt="2026-08-13T13:49:10.685" v="4218" actId="1076"/>
          <ac:picMkLst>
            <pc:docMk/>
            <pc:sldMk cId="0" sldId="263"/>
            <ac:picMk id="11" creationId="{D1BB968A-8F79-54DA-3671-64FB83A851F6}"/>
          </ac:picMkLst>
        </pc:picChg>
      </pc:sldChg>
      <pc:sldChg chg="add">
        <pc:chgData name="Joe Olivieri" userId="cd38c405-d054-41eb-8fea-0abe50a1aba5" providerId="ADAL" clId="{D05DA79D-BE68-4F39-8C6E-29C5853E883C}" dt="2026-08-10T20:29:31.645" v="3161"/>
        <pc:sldMkLst>
          <pc:docMk/>
          <pc:sldMk cId="4149472454" sldId="265"/>
        </pc:sldMkLst>
      </pc:sldChg>
      <pc:sldChg chg="addSp delSp modSp add del mod ord setBg">
        <pc:chgData name="Joe Olivieri" userId="cd38c405-d054-41eb-8fea-0abe50a1aba5" providerId="ADAL" clId="{D05DA79D-BE68-4F39-8C6E-29C5853E883C}" dt="2026-08-11T14:21:52.120" v="4109" actId="20577"/>
        <pc:sldMkLst>
          <pc:docMk/>
          <pc:sldMk cId="721705355" sldId="268"/>
        </pc:sldMkLst>
        <pc:spChg chg="add mod">
          <ac:chgData name="Joe Olivieri" userId="cd38c405-d054-41eb-8fea-0abe50a1aba5" providerId="ADAL" clId="{D05DA79D-BE68-4F39-8C6E-29C5853E883C}" dt="2026-08-11T14:21:52.120" v="4109" actId="20577"/>
          <ac:spMkLst>
            <pc:docMk/>
            <pc:sldMk cId="721705355" sldId="268"/>
            <ac:spMk id="4" creationId="{FBED9CB2-B7DB-1B1A-0507-FDB40DC5B4C1}"/>
          </ac:spMkLst>
        </pc:spChg>
        <pc:spChg chg="mod">
          <ac:chgData name="Joe Olivieri" userId="cd38c405-d054-41eb-8fea-0abe50a1aba5" providerId="ADAL" clId="{D05DA79D-BE68-4F39-8C6E-29C5853E883C}" dt="2026-08-11T13:43:29.505" v="3287" actId="14100"/>
          <ac:spMkLst>
            <pc:docMk/>
            <pc:sldMk cId="721705355" sldId="268"/>
            <ac:spMk id="9" creationId="{4954A3CD-7CC2-A79A-02B1-FE549914777E}"/>
          </ac:spMkLst>
        </pc:spChg>
        <pc:spChg chg="mod">
          <ac:chgData name="Joe Olivieri" userId="cd38c405-d054-41eb-8fea-0abe50a1aba5" providerId="ADAL" clId="{D05DA79D-BE68-4F39-8C6E-29C5853E883C}" dt="2026-08-11T14:05:44.727" v="3433" actId="1076"/>
          <ac:spMkLst>
            <pc:docMk/>
            <pc:sldMk cId="721705355" sldId="268"/>
            <ac:spMk id="12" creationId="{8F2BB9DC-685E-1554-25C9-1F7CF0E63F4B}"/>
          </ac:spMkLst>
        </pc:spChg>
        <pc:picChg chg="add mod">
          <ac:chgData name="Joe Olivieri" userId="cd38c405-d054-41eb-8fea-0abe50a1aba5" providerId="ADAL" clId="{D05DA79D-BE68-4F39-8C6E-29C5853E883C}" dt="2026-08-11T14:05:24.398" v="3429" actId="1076"/>
          <ac:picMkLst>
            <pc:docMk/>
            <pc:sldMk cId="721705355" sldId="268"/>
            <ac:picMk id="11" creationId="{EF23BE53-B095-05DB-55F6-408C5335BF2C}"/>
          </ac:picMkLst>
        </pc:picChg>
      </pc:sldChg>
      <pc:sldChg chg="addSp delSp add del mod">
        <pc:chgData name="Joe Olivieri" userId="cd38c405-d054-41eb-8fea-0abe50a1aba5" providerId="ADAL" clId="{D05DA79D-BE68-4F39-8C6E-29C5853E883C}" dt="2026-08-10T20:29:27.604" v="3160" actId="22"/>
        <pc:sldMkLst>
          <pc:docMk/>
          <pc:sldMk cId="3675782859" sldId="270"/>
        </pc:sldMkLst>
      </pc:sldChg>
      <pc:sldChg chg="add del">
        <pc:chgData name="Joe Olivieri" userId="cd38c405-d054-41eb-8fea-0abe50a1aba5" providerId="ADAL" clId="{D05DA79D-BE68-4F39-8C6E-29C5853E883C}" dt="2026-08-10T20:22:51.349" v="3156"/>
        <pc:sldMkLst>
          <pc:docMk/>
          <pc:sldMk cId="4277662214" sldId="272"/>
        </pc:sldMkLst>
      </pc:sldChg>
      <pc:sldChg chg="add">
        <pc:chgData name="Joe Olivieri" userId="cd38c405-d054-41eb-8fea-0abe50a1aba5" providerId="ADAL" clId="{D05DA79D-BE68-4F39-8C6E-29C5853E883C}" dt="2026-08-10T20:23:00.390" v="3157"/>
        <pc:sldMkLst>
          <pc:docMk/>
          <pc:sldMk cId="4043103297" sldId="273"/>
        </pc:sldMkLst>
      </pc:sldChg>
      <pc:sldChg chg="addSp delSp modSp add mod ord">
        <pc:chgData name="Joe Olivieri" userId="cd38c405-d054-41eb-8fea-0abe50a1aba5" providerId="ADAL" clId="{D05DA79D-BE68-4F39-8C6E-29C5853E883C}" dt="2026-08-11T14:21:28.284" v="4105" actId="20577"/>
        <pc:sldMkLst>
          <pc:docMk/>
          <pc:sldMk cId="284827313" sldId="275"/>
        </pc:sldMkLst>
        <pc:spChg chg="mod">
          <ac:chgData name="Joe Olivieri" userId="cd38c405-d054-41eb-8fea-0abe50a1aba5" providerId="ADAL" clId="{D05DA79D-BE68-4F39-8C6E-29C5853E883C}" dt="2026-08-11T14:12:43.389" v="3825" actId="1076"/>
          <ac:spMkLst>
            <pc:docMk/>
            <pc:sldMk cId="284827313" sldId="275"/>
            <ac:spMk id="9" creationId="{37D988EF-1B1B-FEBF-BE6F-2B664FA4A6EE}"/>
          </ac:spMkLst>
        </pc:spChg>
        <pc:spChg chg="mod">
          <ac:chgData name="Joe Olivieri" userId="cd38c405-d054-41eb-8fea-0abe50a1aba5" providerId="ADAL" clId="{D05DA79D-BE68-4F39-8C6E-29C5853E883C}" dt="2026-08-11T14:21:28.284" v="4105" actId="20577"/>
          <ac:spMkLst>
            <pc:docMk/>
            <pc:sldMk cId="284827313" sldId="275"/>
            <ac:spMk id="10" creationId="{AB437FA8-1EF6-C01B-3236-3BE6943C228F}"/>
          </ac:spMkLst>
        </pc:spChg>
        <pc:spChg chg="mod">
          <ac:chgData name="Joe Olivieri" userId="cd38c405-d054-41eb-8fea-0abe50a1aba5" providerId="ADAL" clId="{D05DA79D-BE68-4F39-8C6E-29C5853E883C}" dt="2026-08-11T14:11:04.874" v="3776" actId="121"/>
          <ac:spMkLst>
            <pc:docMk/>
            <pc:sldMk cId="284827313" sldId="275"/>
            <ac:spMk id="20" creationId="{A71291CE-4771-0BCF-AC12-AE127DE8BC29}"/>
          </ac:spMkLst>
        </pc:spChg>
        <pc:picChg chg="add mod">
          <ac:chgData name="Joe Olivieri" userId="cd38c405-d054-41eb-8fea-0abe50a1aba5" providerId="ADAL" clId="{D05DA79D-BE68-4F39-8C6E-29C5853E883C}" dt="2026-08-11T14:11:20.530" v="3781" actId="1076"/>
          <ac:picMkLst>
            <pc:docMk/>
            <pc:sldMk cId="284827313" sldId="275"/>
            <ac:picMk id="6" creationId="{1936618E-B023-7329-F076-7EBB3F081218}"/>
          </ac:picMkLst>
        </pc:picChg>
      </pc:sldChg>
      <pc:sldChg chg="addSp modSp add mod">
        <pc:chgData name="Joe Olivieri" userId="cd38c405-d054-41eb-8fea-0abe50a1aba5" providerId="ADAL" clId="{D05DA79D-BE68-4F39-8C6E-29C5853E883C}" dt="2026-08-11T13:24:31.952" v="3201" actId="1076"/>
        <pc:sldMkLst>
          <pc:docMk/>
          <pc:sldMk cId="3788917980" sldId="277"/>
        </pc:sldMkLst>
        <pc:spChg chg="add mod">
          <ac:chgData name="Joe Olivieri" userId="cd38c405-d054-41eb-8fea-0abe50a1aba5" providerId="ADAL" clId="{D05DA79D-BE68-4F39-8C6E-29C5853E883C}" dt="2026-08-11T13:24:31.952" v="3201" actId="1076"/>
          <ac:spMkLst>
            <pc:docMk/>
            <pc:sldMk cId="3788917980" sldId="277"/>
            <ac:spMk id="4" creationId="{EB39F1BF-1A6F-6EEC-25E4-98F309EEDD99}"/>
          </ac:spMkLst>
        </pc:spChg>
        <pc:picChg chg="mod">
          <ac:chgData name="Joe Olivieri" userId="cd38c405-d054-41eb-8fea-0abe50a1aba5" providerId="ADAL" clId="{D05DA79D-BE68-4F39-8C6E-29C5853E883C}" dt="2026-08-11T13:24:22.727" v="3200" actId="1076"/>
          <ac:picMkLst>
            <pc:docMk/>
            <pc:sldMk cId="3788917980" sldId="277"/>
            <ac:picMk id="8" creationId="{032F1F42-1464-8BCC-F8E9-931A8453F6BF}"/>
          </ac:picMkLst>
        </pc:picChg>
      </pc:sldChg>
      <pc:sldMasterChg chg="delSldLayout">
        <pc:chgData name="Joe Olivieri" userId="cd38c405-d054-41eb-8fea-0abe50a1aba5" providerId="ADAL" clId="{D05DA79D-BE68-4F39-8C6E-29C5853E883C}" dt="2026-08-10T20:22:43.721" v="3155" actId="47"/>
        <pc:sldMasterMkLst>
          <pc:docMk/>
          <pc:sldMasterMk cId="0" sldId="2147483648"/>
        </pc:sldMasterMkLst>
      </pc:sldMasterChg>
    </pc:docChg>
  </pc:docChgLst>
  <pc:docChgLst>
    <pc:chgData name="Marty Kramer" userId="fead606c-507f-4ddf-b053-ff2427998fc3" providerId="ADAL" clId="{5212D146-0E82-5AF7-B625-A5EE7959F1B0}"/>
    <pc:docChg chg="modSld">
      <pc:chgData name="Marty Kramer" userId="fead606c-507f-4ddf-b053-ff2427998fc3" providerId="ADAL" clId="{5212D146-0E82-5AF7-B625-A5EE7959F1B0}" dt="2026-08-11T14:34:13.692" v="33" actId="20577"/>
      <pc:docMkLst>
        <pc:docMk/>
      </pc:docMkLst>
      <pc:sldChg chg="modSp mod">
        <pc:chgData name="Marty Kramer" userId="fead606c-507f-4ddf-b053-ff2427998fc3" providerId="ADAL" clId="{5212D146-0E82-5AF7-B625-A5EE7959F1B0}" dt="2026-08-11T14:34:13.692" v="33" actId="20577"/>
        <pc:sldMkLst>
          <pc:docMk/>
          <pc:sldMk cId="0" sldId="263"/>
        </pc:sldMkLst>
        <pc:spChg chg="mod">
          <ac:chgData name="Marty Kramer" userId="fead606c-507f-4ddf-b053-ff2427998fc3" providerId="ADAL" clId="{5212D146-0E82-5AF7-B625-A5EE7959F1B0}" dt="2026-08-11T14:34:13.692" v="33" actId="20577"/>
          <ac:spMkLst>
            <pc:docMk/>
            <pc:sldMk cId="0" sldId="263"/>
            <ac:spMk id="9" creationId="{00000000-0000-0000-0000-000000000000}"/>
          </ac:spMkLst>
        </pc:spChg>
      </pc:sldChg>
      <pc:sldChg chg="modSp mod">
        <pc:chgData name="Marty Kramer" userId="fead606c-507f-4ddf-b053-ff2427998fc3" providerId="ADAL" clId="{5212D146-0E82-5AF7-B625-A5EE7959F1B0}" dt="2026-08-11T14:33:55.817" v="28" actId="20577"/>
        <pc:sldMkLst>
          <pc:docMk/>
          <pc:sldMk cId="284827313" sldId="275"/>
        </pc:sldMkLst>
        <pc:spChg chg="mod">
          <ac:chgData name="Marty Kramer" userId="fead606c-507f-4ddf-b053-ff2427998fc3" providerId="ADAL" clId="{5212D146-0E82-5AF7-B625-A5EE7959F1B0}" dt="2026-08-11T14:33:49.367" v="25" actId="20577"/>
          <ac:spMkLst>
            <pc:docMk/>
            <pc:sldMk cId="284827313" sldId="275"/>
            <ac:spMk id="10" creationId="{AB437FA8-1EF6-C01B-3236-3BE6943C228F}"/>
          </ac:spMkLst>
        </pc:spChg>
        <pc:spChg chg="mod">
          <ac:chgData name="Marty Kramer" userId="fead606c-507f-4ddf-b053-ff2427998fc3" providerId="ADAL" clId="{5212D146-0E82-5AF7-B625-A5EE7959F1B0}" dt="2026-08-11T14:33:55.817" v="28" actId="20577"/>
          <ac:spMkLst>
            <pc:docMk/>
            <pc:sldMk cId="284827313" sldId="275"/>
            <ac:spMk id="20" creationId="{A71291CE-4771-0BCF-AC12-AE127DE8BC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76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BF675-FD04-F1CD-7E2F-08657F092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366E1-50DA-4B2D-D768-13C6EE465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2E080B-F45C-BBA8-32FC-74C4D148A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4C383-C966-59FD-1B68-9156460A2C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108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3DDE-FB7E-B594-1295-AAEE2ED41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ABA70-375E-0279-9C7B-6AABFE448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BF546-1427-5766-539D-627F2CBD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8532A-33BD-2967-565F-3BFB7431E5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834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3DDE-FB7E-B594-1295-AAEE2ED41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ABA70-375E-0279-9C7B-6AABFE448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BF546-1427-5766-539D-627F2CBD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8532A-33BD-2967-565F-3BFB7431E5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834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A6787-13A9-1D4C-88D6-A1A0BE79EB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1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S Co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72" y="3023"/>
            <a:ext cx="9133254" cy="51374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93FB9C-F969-976C-E10E-C1A735F29C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666" y="2086"/>
            <a:ext cx="9140292" cy="5141414"/>
          </a:xfrm>
          <a:prstGeom prst="rect">
            <a:avLst/>
          </a:prstGeom>
        </p:spPr>
      </p:pic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B992C38D-356B-6C09-8FF4-CDCF2204959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896778" y="366649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5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FE2539-2D73-B7F5-35B6-900D29784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18" y="1192"/>
            <a:ext cx="9139764" cy="5141117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A1C789D-C1E8-AF15-97E3-6B2A0575FE8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1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7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player.vimeo.com/video/1215860663?app_id=12296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666000" y="1532083"/>
            <a:ext cx="3811999" cy="10396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kern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sz="4400" b="1" i="1" kern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sz="4400" b="1" i="1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/>
          </a:p>
        </p:txBody>
      </p:sp>
      <p:sp>
        <p:nvSpPr>
          <p:cNvPr id="12" name="Shape 10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C170D-D8F3-A89C-3B3F-81A8B52F8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535" y="3338762"/>
            <a:ext cx="1984609" cy="19846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ECB246-D793-C075-DFE3-19687B1CC006}"/>
              </a:ext>
            </a:extLst>
          </p:cNvPr>
          <p:cNvSpPr txBox="1"/>
          <p:nvPr/>
        </p:nvSpPr>
        <p:spPr>
          <a:xfrm>
            <a:off x="3609684" y="2633080"/>
            <a:ext cx="508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August 2026 Updates + NAR Sales Meeting Playbook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B13BD-E4DF-FCD6-8CFB-E057CCE63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F7D8ED17-2A88-5771-588A-C3060C3BE6B0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0CF3613-D8CA-1458-E510-4EC1B61C3D5B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153167D-11E5-1526-1EA1-C3D6F59449E1}"/>
              </a:ext>
            </a:extLst>
          </p:cNvPr>
          <p:cNvSpPr/>
          <p:nvPr/>
        </p:nvSpPr>
        <p:spPr>
          <a:xfrm>
            <a:off x="365760" y="868680"/>
            <a:ext cx="153337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YPN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7D988EF-1B1B-FEBF-BE6F-2B664FA4A6EE}"/>
              </a:ext>
            </a:extLst>
          </p:cNvPr>
          <p:cNvSpPr/>
          <p:nvPr/>
        </p:nvSpPr>
        <p:spPr>
          <a:xfrm>
            <a:off x="1686560" y="832572"/>
            <a:ext cx="5557245" cy="502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1F2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Miss This Safety Webinar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B437FA8-1EF6-C01B-3236-3BE6943C228F}"/>
              </a:ext>
            </a:extLst>
          </p:cNvPr>
          <p:cNvSpPr/>
          <p:nvPr/>
        </p:nvSpPr>
        <p:spPr>
          <a:xfrm>
            <a:off x="365760" y="1616333"/>
            <a:ext cx="8198846" cy="1319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algn="ctr">
              <a:defRPr/>
            </a:pPr>
            <a:r>
              <a:rPr lang="en-US" b="1" dirty="0"/>
              <a:t>Vulnerable to Vigilant: Practical Safety Strategies for Real Estate Professionals</a:t>
            </a:r>
          </a:p>
          <a:p>
            <a:pPr lvl="0" algn="ctr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16 at 9 a.m. Central</a:t>
            </a:r>
          </a:p>
          <a:p>
            <a:pPr lvl="0" algn="ctr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This one-hour safety course will transform how you </a:t>
            </a:r>
            <a:br>
              <a:rPr lang="en-US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approach your daily field operations.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CE4441C-FF8D-C79E-9517-12E7B284D4AD}"/>
              </a:ext>
            </a:extLst>
          </p:cNvPr>
          <p:cNvSpPr/>
          <p:nvPr/>
        </p:nvSpPr>
        <p:spPr>
          <a:xfrm>
            <a:off x="365760" y="4377088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16F2A566-0B46-C909-3A14-4EEBDFDF3E15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C3C138-882E-93E4-ACDE-465CD4EBD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20" name="Text 10">
            <a:extLst>
              <a:ext uri="{FF2B5EF4-FFF2-40B4-BE49-F238E27FC236}">
                <a16:creationId xmlns:a16="http://schemas.microsoft.com/office/drawing/2014/main" id="{A71291CE-4771-0BCF-AC12-AE127DE8BC29}"/>
              </a:ext>
            </a:extLst>
          </p:cNvPr>
          <p:cNvSpPr/>
          <p:nvPr/>
        </p:nvSpPr>
        <p:spPr>
          <a:xfrm>
            <a:off x="634259" y="3584479"/>
            <a:ext cx="6315181" cy="7264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algn="r">
              <a:defRPr/>
            </a:pPr>
            <a:r>
              <a:rPr lang="en-US" sz="2200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Sign up: texasrealestate.com/members/events/event-list/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36618E-B023-7329-F076-7EBB3F081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711" y="2904861"/>
            <a:ext cx="1550258" cy="155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1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97A47-A001-620B-424A-2D4BCBAA7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1142BBF-0A6A-33B0-A07A-2F7C836832CB}"/>
              </a:ext>
            </a:extLst>
          </p:cNvPr>
          <p:cNvSpPr/>
          <p:nvPr/>
        </p:nvSpPr>
        <p:spPr>
          <a:xfrm>
            <a:off x="0" y="4427621"/>
            <a:ext cx="9144000" cy="715879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27F79A2-79C4-E0D4-8329-917AFBB1C77B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888203E-9603-A901-39DC-7139689A323A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954A3CD-7CC2-A79A-02B1-FE549914777E}"/>
              </a:ext>
            </a:extLst>
          </p:cNvPr>
          <p:cNvSpPr/>
          <p:nvPr/>
        </p:nvSpPr>
        <p:spPr>
          <a:xfrm>
            <a:off x="486032" y="870792"/>
            <a:ext cx="6334898" cy="1032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2026 Texas International Residential Transactions Report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8C00232D-A554-E020-0602-0354F0BAF87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FD312-EAEE-DF8A-DECB-035A0B0A5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2BB9DC-685E-1554-25C9-1F7CF0E63F4B}"/>
              </a:ext>
            </a:extLst>
          </p:cNvPr>
          <p:cNvSpPr txBox="1"/>
          <p:nvPr/>
        </p:nvSpPr>
        <p:spPr>
          <a:xfrm>
            <a:off x="5225496" y="3411133"/>
            <a:ext cx="3522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out all the reports at texasrealestate.com/members/research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ED9CB2-B7DB-1B1A-0507-FDB40DC5B4C1}"/>
              </a:ext>
            </a:extLst>
          </p:cNvPr>
          <p:cNvSpPr txBox="1"/>
          <p:nvPr/>
        </p:nvSpPr>
        <p:spPr>
          <a:xfrm>
            <a:off x="486032" y="2040231"/>
            <a:ext cx="4341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Learn what foreign buyers are looking for,</a:t>
            </a:r>
          </a:p>
          <a:p>
            <a:r>
              <a:rPr lang="en-US" dirty="0">
                <a:solidFill>
                  <a:schemeClr val="bg1"/>
                </a:solidFill>
              </a:rPr>
              <a:t>what they’re buying,</a:t>
            </a:r>
          </a:p>
          <a:p>
            <a:r>
              <a:rPr lang="en-US" dirty="0">
                <a:solidFill>
                  <a:schemeClr val="bg1"/>
                </a:solidFill>
              </a:rPr>
              <a:t>how they’re paying,</a:t>
            </a:r>
          </a:p>
          <a:p>
            <a:r>
              <a:rPr lang="en-US" dirty="0">
                <a:solidFill>
                  <a:schemeClr val="bg1"/>
                </a:solidFill>
              </a:rPr>
              <a:t>and more!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3BE53-B095-05DB-55F6-408C5335B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2538" y="1675280"/>
            <a:ext cx="1735430" cy="173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0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868680"/>
            <a:ext cx="153337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YPN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0079" y="913587"/>
            <a:ext cx="8107679" cy="502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1F2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Need to Know About Appraisal Changes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4377088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54205075-303C-5DC9-D1FA-47C490B06C58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1ABB34-62D3-0758-1B76-E85D841A9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20" name="Text 10">
            <a:extLst>
              <a:ext uri="{FF2B5EF4-FFF2-40B4-BE49-F238E27FC236}">
                <a16:creationId xmlns:a16="http://schemas.microsoft.com/office/drawing/2014/main" id="{B256F218-3A33-D2D9-A84D-B76B431E05DA}"/>
              </a:ext>
            </a:extLst>
          </p:cNvPr>
          <p:cNvSpPr/>
          <p:nvPr/>
        </p:nvSpPr>
        <p:spPr>
          <a:xfrm>
            <a:off x="4846319" y="1450897"/>
            <a:ext cx="3901439" cy="15766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algn="r">
              <a:defRPr/>
            </a:pPr>
            <a:r>
              <a:rPr lang="en-US" dirty="0"/>
              <a:t>This webinar explains how these changes will affect you and your clients.</a:t>
            </a:r>
          </a:p>
          <a:p>
            <a:pPr lvl="0" algn="r">
              <a:defRPr/>
            </a:pPr>
            <a:endParaRPr lang="en-US" sz="2200" dirty="0"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lvl="0" algn="r">
              <a:defRPr/>
            </a:pPr>
            <a:r>
              <a:rPr lang="en-US" sz="2200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Watch at vimeo.com/1215860663 </a:t>
            </a:r>
            <a:endParaRPr kumimoji="0" lang="en-US" sz="2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nline Media 2" title="The Biggest Appraisal Changes in Years: What Every REALTOR® Needs to Know">
            <a:hlinkClick r:id="" action="ppaction://media"/>
            <a:extLst>
              <a:ext uri="{FF2B5EF4-FFF2-40B4-BE49-F238E27FC236}">
                <a16:creationId xmlns:a16="http://schemas.microsoft.com/office/drawing/2014/main" id="{85CA6394-A3E3-2ED9-0989-9AABD7B6AC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40079" y="1450897"/>
            <a:ext cx="3931921" cy="23408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BB968A-8F79-54DA-3671-64FB83A851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5148" y="3094906"/>
            <a:ext cx="1282182" cy="1282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1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97A47-A001-620B-424A-2D4BCBAA7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1142BBF-0A6A-33B0-A07A-2F7C836832CB}"/>
              </a:ext>
            </a:extLst>
          </p:cNvPr>
          <p:cNvSpPr/>
          <p:nvPr/>
        </p:nvSpPr>
        <p:spPr>
          <a:xfrm>
            <a:off x="0" y="4427621"/>
            <a:ext cx="9144000" cy="715879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27F79A2-79C4-E0D4-8329-917AFBB1C77B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888203E-9603-A901-39DC-7139689A323A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954A3CD-7CC2-A79A-02B1-FE549914777E}"/>
              </a:ext>
            </a:extLst>
          </p:cNvPr>
          <p:cNvSpPr/>
          <p:nvPr/>
        </p:nvSpPr>
        <p:spPr>
          <a:xfrm>
            <a:off x="418328" y="768284"/>
            <a:ext cx="8247370" cy="66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MARKETVIEWER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8C00232D-A554-E020-0602-0354F0BAF87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FD312-EAEE-DF8A-DECB-035A0B0A5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pic>
        <p:nvPicPr>
          <p:cNvPr id="7" name="QR Code Footer">
            <a:extLst>
              <a:ext uri="{FF2B5EF4-FFF2-40B4-BE49-F238E27FC236}">
                <a16:creationId xmlns:a16="http://schemas.microsoft.com/office/drawing/2014/main" id="{F43B1763-C073-9450-5BEB-C564C9E68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1" y="3179461"/>
            <a:ext cx="1195754" cy="11957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2F1F42-1464-8BCC-F8E9-931A8453F6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240" y="921957"/>
            <a:ext cx="4204400" cy="30036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7B8ADE-3D16-4AF1-E0CF-024D64266F3D}"/>
              </a:ext>
            </a:extLst>
          </p:cNvPr>
          <p:cNvSpPr txBox="1"/>
          <p:nvPr/>
        </p:nvSpPr>
        <p:spPr>
          <a:xfrm>
            <a:off x="365759" y="1512277"/>
            <a:ext cx="44814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exclusive database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Choose your geographic area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Spanish + Vietnamese translations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Create reports and infographics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Residential, commercial, farm &amp; ranch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2BB9DC-685E-1554-25C9-1F7CF0E63F4B}"/>
              </a:ext>
            </a:extLst>
          </p:cNvPr>
          <p:cNvSpPr txBox="1"/>
          <p:nvPr/>
        </p:nvSpPr>
        <p:spPr>
          <a:xfrm>
            <a:off x="1612708" y="4058650"/>
            <a:ext cx="431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exasrealestate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marketviewer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39F1BF-1A6F-6EEC-25E4-98F309EEDD99}"/>
              </a:ext>
            </a:extLst>
          </p:cNvPr>
          <p:cNvSpPr/>
          <p:nvPr/>
        </p:nvSpPr>
        <p:spPr>
          <a:xfrm>
            <a:off x="4847240" y="2503091"/>
            <a:ext cx="1664044" cy="171845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July Statistics Now Available!</a:t>
            </a:r>
          </a:p>
        </p:txBody>
      </p:sp>
    </p:spTree>
    <p:extLst>
      <p:ext uri="{BB962C8B-B14F-4D97-AF65-F5344CB8AC3E}">
        <p14:creationId xmlns:p14="http://schemas.microsoft.com/office/powerpoint/2010/main" val="378891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662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65781B9-4C10-83ED-77F3-81538882CCD0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0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D013431-C59F-D303-0A1A-316E5DCE5265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95664" y="351794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82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472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510A0071D1A547BF0B7862B87619F7" ma:contentTypeVersion="14" ma:contentTypeDescription="Create a new document." ma:contentTypeScope="" ma:versionID="d97a5dba7b2ba3ac13ae9b3d03e93a81">
  <xsd:schema xmlns:xsd="http://www.w3.org/2001/XMLSchema" xmlns:xs="http://www.w3.org/2001/XMLSchema" xmlns:p="http://schemas.microsoft.com/office/2006/metadata/properties" xmlns:ns2="f4322400-208d-4629-8066-7c93f20ecb35" xmlns:ns3="0651daf1-692e-43c6-8c05-e122a6c5922e" targetNamespace="http://schemas.microsoft.com/office/2006/metadata/properties" ma:root="true" ma:fieldsID="a2d40dc384493d766fefa8ae04bde7fb" ns2:_="" ns3:_="">
    <xsd:import namespace="f4322400-208d-4629-8066-7c93f20ecb35"/>
    <xsd:import namespace="0651daf1-692e-43c6-8c05-e122a6c592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22400-208d-4629-8066-7c93f20ecb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4b6a875-ec97-4519-93d9-88ca8550e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1" nillable="true" ma:displayName="Sign-off status" ma:internalName="_x0024_Resources_x003a_core_x002c_Signoff_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daf1-692e-43c6-8c05-e122a6c5922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5d4fe39-4977-4ebd-898c-801aff2bf57d}" ma:internalName="TaxCatchAll" ma:showField="CatchAllData" ma:web="0651daf1-692e-43c6-8c05-e122a6c592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4322400-208d-4629-8066-7c93f20ecb35" xsi:nil="true"/>
    <lcf76f155ced4ddcb4097134ff3c332f xmlns="f4322400-208d-4629-8066-7c93f20ecb35">
      <Terms xmlns="http://schemas.microsoft.com/office/infopath/2007/PartnerControls"/>
    </lcf76f155ced4ddcb4097134ff3c332f>
    <TaxCatchAll xmlns="0651daf1-692e-43c6-8c05-e122a6c5922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92406C-26E3-478D-8146-EFE4C62EB644}">
  <ds:schemaRefs>
    <ds:schemaRef ds:uri="0651daf1-692e-43c6-8c05-e122a6c5922e"/>
    <ds:schemaRef ds:uri="f4322400-208d-4629-8066-7c93f20ecb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4D46E13-D4AC-4432-A8E8-254BA412ED40}">
  <ds:schemaRefs>
    <ds:schemaRef ds:uri="http://purl.org/dc/elements/1.1/"/>
    <ds:schemaRef ds:uri="http://schemas.microsoft.com/office/2006/metadata/properties"/>
    <ds:schemaRef ds:uri="0651daf1-692e-43c6-8c05-e122a6c5922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f4322400-208d-4629-8066-7c93f20ecb35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E1DA55-3C3A-4188-8508-E66AEA69A7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193</Words>
  <Application>Microsoft Office PowerPoint</Application>
  <PresentationFormat>On-screen Show (16:9)</PresentationFormat>
  <Paragraphs>43</Paragraphs>
  <Slides>9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Arial Narrow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August 2026 Updates + NAR Sales Meeting Playbook</dc:title>
  <dc:subject>PptxGenJS Presentation</dc:subject>
  <dc:creator>Texas REALTORS</dc:creator>
  <cp:lastModifiedBy>Joe Olivieri</cp:lastModifiedBy>
  <cp:revision>1</cp:revision>
  <dcterms:created xsi:type="dcterms:W3CDTF">2026-05-19T17:26:45Z</dcterms:created>
  <dcterms:modified xsi:type="dcterms:W3CDTF">2026-08-13T13:52:59Z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0x0101007C510A0071D1A547BF0B7862B87619F7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