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76" r:id="rId6"/>
    <p:sldId id="275" r:id="rId7"/>
    <p:sldId id="263" r:id="rId8"/>
    <p:sldId id="257" r:id="rId9"/>
    <p:sldId id="268" r:id="rId10"/>
    <p:sldId id="266" r:id="rId11"/>
    <p:sldId id="272" r:id="rId12"/>
    <p:sldId id="270" r:id="rId13"/>
    <p:sldId id="273" r:id="rId14"/>
    <p:sldId id="271" r:id="rId15"/>
    <p:sldId id="274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Olivieri" userId="cd38c405-d054-41eb-8fea-0abe50a1aba5" providerId="ADAL" clId="{D05DA79D-BE68-4F39-8C6E-29C5853E883C}"/>
    <pc:docChg chg="undo custSel addSld delSld modSld sldOrd delMainMaster">
      <pc:chgData name="Joe Olivieri" userId="cd38c405-d054-41eb-8fea-0abe50a1aba5" providerId="ADAL" clId="{D05DA79D-BE68-4F39-8C6E-29C5853E883C}" dt="2026-07-17T15:34:13.132" v="3148" actId="20577"/>
      <pc:docMkLst>
        <pc:docMk/>
      </pc:docMkLst>
      <pc:sldChg chg="modSp mod">
        <pc:chgData name="Joe Olivieri" userId="cd38c405-d054-41eb-8fea-0abe50a1aba5" providerId="ADAL" clId="{D05DA79D-BE68-4F39-8C6E-29C5853E883C}" dt="2026-07-10T15:14:29.239" v="1457" actId="20577"/>
        <pc:sldMkLst>
          <pc:docMk/>
          <pc:sldMk cId="0" sldId="256"/>
        </pc:sldMkLst>
        <pc:spChg chg="mod">
          <ac:chgData name="Joe Olivieri" userId="cd38c405-d054-41eb-8fea-0abe50a1aba5" providerId="ADAL" clId="{D05DA79D-BE68-4F39-8C6E-29C5853E883C}" dt="2026-07-10T15:14:29.239" v="1457" actId="20577"/>
          <ac:spMkLst>
            <pc:docMk/>
            <pc:sldMk cId="0" sldId="256"/>
            <ac:spMk id="3" creationId="{70ECB246-D793-C075-DFE3-19687B1CC006}"/>
          </ac:spMkLst>
        </pc:spChg>
      </pc:sldChg>
      <pc:sldChg chg="addSp delSp modSp add del mod setBg delAnim modAnim">
        <pc:chgData name="Joe Olivieri" userId="cd38c405-d054-41eb-8fea-0abe50a1aba5" providerId="ADAL" clId="{D05DA79D-BE68-4F39-8C6E-29C5853E883C}" dt="2026-07-17T15:34:13.132" v="3148" actId="20577"/>
        <pc:sldMkLst>
          <pc:docMk/>
          <pc:sldMk cId="0" sldId="257"/>
        </pc:sldMkLst>
        <pc:spChg chg="mod">
          <ac:chgData name="Joe Olivieri" userId="cd38c405-d054-41eb-8fea-0abe50a1aba5" providerId="ADAL" clId="{D05DA79D-BE68-4F39-8C6E-29C5853E883C}" dt="2026-07-17T15:34:13.132" v="3148" actId="20577"/>
          <ac:spMkLst>
            <pc:docMk/>
            <pc:sldMk cId="0" sldId="257"/>
            <ac:spMk id="3" creationId="{2ED99B6B-90FF-8C02-44A3-1033E0C9D855}"/>
          </ac:spMkLst>
        </pc:spChg>
        <pc:spChg chg="mod">
          <ac:chgData name="Joe Olivieri" userId="cd38c405-d054-41eb-8fea-0abe50a1aba5" providerId="ADAL" clId="{D05DA79D-BE68-4F39-8C6E-29C5853E883C}" dt="2026-07-14T15:38:56.488" v="2131" actId="1036"/>
          <ac:spMkLst>
            <pc:docMk/>
            <pc:sldMk cId="0" sldId="257"/>
            <ac:spMk id="12" creationId="{6E6D709D-96EA-17B0-EB00-BD7EAD377422}"/>
          </ac:spMkLst>
        </pc:spChg>
        <pc:picChg chg="add mod">
          <ac:chgData name="Joe Olivieri" userId="cd38c405-d054-41eb-8fea-0abe50a1aba5" providerId="ADAL" clId="{D05DA79D-BE68-4F39-8C6E-29C5853E883C}" dt="2026-07-14T17:02:11.621" v="2643" actId="1076"/>
          <ac:picMkLst>
            <pc:docMk/>
            <pc:sldMk cId="0" sldId="257"/>
            <ac:picMk id="8" creationId="{D6DE92BD-67FA-A338-E989-0677481B6323}"/>
          </ac:picMkLst>
        </pc:picChg>
        <pc:picChg chg="add mod">
          <ac:chgData name="Joe Olivieri" userId="cd38c405-d054-41eb-8fea-0abe50a1aba5" providerId="ADAL" clId="{D05DA79D-BE68-4F39-8C6E-29C5853E883C}" dt="2026-07-14T18:43:23.596" v="3073" actId="14100"/>
          <ac:picMkLst>
            <pc:docMk/>
            <pc:sldMk cId="0" sldId="257"/>
            <ac:picMk id="14" creationId="{9D56C4E4-D75A-B172-40F0-83E486957C2E}"/>
          </ac:picMkLst>
        </pc:picChg>
        <pc:picChg chg="add mod">
          <ac:chgData name="Joe Olivieri" userId="cd38c405-d054-41eb-8fea-0abe50a1aba5" providerId="ADAL" clId="{D05DA79D-BE68-4F39-8C6E-29C5853E883C}" dt="2026-07-14T18:42:24.354" v="3066" actId="14100"/>
          <ac:picMkLst>
            <pc:docMk/>
            <pc:sldMk cId="0" sldId="257"/>
            <ac:picMk id="15" creationId="{F0C25E1A-E686-9BE6-76DB-018FB6CB5155}"/>
          </ac:picMkLst>
        </pc:picChg>
        <pc:picChg chg="add mod">
          <ac:chgData name="Joe Olivieri" userId="cd38c405-d054-41eb-8fea-0abe50a1aba5" providerId="ADAL" clId="{D05DA79D-BE68-4F39-8C6E-29C5853E883C}" dt="2026-07-14T18:43:15.928" v="3072" actId="14100"/>
          <ac:picMkLst>
            <pc:docMk/>
            <pc:sldMk cId="0" sldId="257"/>
            <ac:picMk id="16" creationId="{805FA352-33E5-BEAE-A033-310C5C954ECD}"/>
          </ac:picMkLst>
        </pc:picChg>
      </pc:sldChg>
      <pc:sldChg chg="addSp delSp modSp add del mod ord setBg">
        <pc:chgData name="Joe Olivieri" userId="cd38c405-d054-41eb-8fea-0abe50a1aba5" providerId="ADAL" clId="{D05DA79D-BE68-4F39-8C6E-29C5853E883C}" dt="2026-07-14T17:01:48.466" v="2636" actId="1076"/>
        <pc:sldMkLst>
          <pc:docMk/>
          <pc:sldMk cId="0" sldId="263"/>
        </pc:sldMkLst>
        <pc:spChg chg="mod">
          <ac:chgData name="Joe Olivieri" userId="cd38c405-d054-41eb-8fea-0abe50a1aba5" providerId="ADAL" clId="{D05DA79D-BE68-4F39-8C6E-29C5853E883C}" dt="2026-07-14T15:11:49.960" v="1495" actId="20577"/>
          <ac:spMkLst>
            <pc:docMk/>
            <pc:sldMk cId="0" sldId="263"/>
            <ac:spMk id="7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7-14T16:37:15.120" v="2607" actId="20577"/>
          <ac:spMkLst>
            <pc:docMk/>
            <pc:sldMk cId="0" sldId="263"/>
            <ac:spMk id="9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7-14T15:45:43.130" v="2211" actId="1076"/>
          <ac:spMkLst>
            <pc:docMk/>
            <pc:sldMk cId="0" sldId="263"/>
            <ac:spMk id="10" creationId="{00000000-0000-0000-0000-000000000000}"/>
          </ac:spMkLst>
        </pc:spChg>
        <pc:spChg chg="mod">
          <ac:chgData name="Joe Olivieri" userId="cd38c405-d054-41eb-8fea-0abe50a1aba5" providerId="ADAL" clId="{D05DA79D-BE68-4F39-8C6E-29C5853E883C}" dt="2026-07-14T15:46:07.219" v="2215" actId="1076"/>
          <ac:spMkLst>
            <pc:docMk/>
            <pc:sldMk cId="0" sldId="263"/>
            <ac:spMk id="12" creationId="{00000000-0000-0000-0000-000000000000}"/>
          </ac:spMkLst>
        </pc:spChg>
        <pc:spChg chg="add mod">
          <ac:chgData name="Joe Olivieri" userId="cd38c405-d054-41eb-8fea-0abe50a1aba5" providerId="ADAL" clId="{D05DA79D-BE68-4F39-8C6E-29C5853E883C}" dt="2026-07-14T16:37:08.849" v="2594" actId="1076"/>
          <ac:spMkLst>
            <pc:docMk/>
            <pc:sldMk cId="0" sldId="263"/>
            <ac:spMk id="20" creationId="{B256F218-3A33-D2D9-A84D-B76B431E05DA}"/>
          </ac:spMkLst>
        </pc:spChg>
        <pc:picChg chg="add mod">
          <ac:chgData name="Joe Olivieri" userId="cd38c405-d054-41eb-8fea-0abe50a1aba5" providerId="ADAL" clId="{D05DA79D-BE68-4F39-8C6E-29C5853E883C}" dt="2026-07-14T17:01:48.466" v="2636" actId="1076"/>
          <ac:picMkLst>
            <pc:docMk/>
            <pc:sldMk cId="0" sldId="263"/>
            <ac:picMk id="6" creationId="{9A01D255-3E2D-4338-74DD-1E4333F7D354}"/>
          </ac:picMkLst>
        </pc:picChg>
      </pc:sldChg>
      <pc:sldChg chg="modSp mod ord">
        <pc:chgData name="Joe Olivieri" userId="cd38c405-d054-41eb-8fea-0abe50a1aba5" providerId="ADAL" clId="{D05DA79D-BE68-4F39-8C6E-29C5853E883C}" dt="2026-07-14T17:40:06.709" v="2651"/>
        <pc:sldMkLst>
          <pc:docMk/>
          <pc:sldMk cId="1139327898" sldId="266"/>
        </pc:sldMkLst>
        <pc:spChg chg="mod">
          <ac:chgData name="Joe Olivieri" userId="cd38c405-d054-41eb-8fea-0abe50a1aba5" providerId="ADAL" clId="{D05DA79D-BE68-4F39-8C6E-29C5853E883C}" dt="2026-07-14T15:30:16.998" v="1922" actId="1076"/>
          <ac:spMkLst>
            <pc:docMk/>
            <pc:sldMk cId="1139327898" sldId="266"/>
            <ac:spMk id="8" creationId="{BD9FD1E3-D588-2D6C-7BB0-7A740CFCAE44}"/>
          </ac:spMkLst>
        </pc:spChg>
        <pc:spChg chg="mod">
          <ac:chgData name="Joe Olivieri" userId="cd38c405-d054-41eb-8fea-0abe50a1aba5" providerId="ADAL" clId="{D05DA79D-BE68-4F39-8C6E-29C5853E883C}" dt="2026-07-14T16:37:38.224" v="2629" actId="1076"/>
          <ac:spMkLst>
            <pc:docMk/>
            <pc:sldMk cId="1139327898" sldId="266"/>
            <ac:spMk id="15" creationId="{23ED4E57-9D8A-8731-90D9-9C8D8F614849}"/>
          </ac:spMkLst>
        </pc:spChg>
        <pc:picChg chg="mod">
          <ac:chgData name="Joe Olivieri" userId="cd38c405-d054-41eb-8fea-0abe50a1aba5" providerId="ADAL" clId="{D05DA79D-BE68-4F39-8C6E-29C5853E883C}" dt="2026-07-14T15:43:08.210" v="2164" actId="1076"/>
          <ac:picMkLst>
            <pc:docMk/>
            <pc:sldMk cId="1139327898" sldId="266"/>
            <ac:picMk id="14" creationId="{35821469-36B3-A70F-3857-B26AC800F51B}"/>
          </ac:picMkLst>
        </pc:picChg>
      </pc:sldChg>
      <pc:sldChg chg="addSp delSp modSp add del mod ord setBg">
        <pc:chgData name="Joe Olivieri" userId="cd38c405-d054-41eb-8fea-0abe50a1aba5" providerId="ADAL" clId="{D05DA79D-BE68-4F39-8C6E-29C5853E883C}" dt="2026-07-14T17:02:27.300" v="2648" actId="1076"/>
        <pc:sldMkLst>
          <pc:docMk/>
          <pc:sldMk cId="721705355" sldId="268"/>
        </pc:sldMkLst>
        <pc:spChg chg="mod">
          <ac:chgData name="Joe Olivieri" userId="cd38c405-d054-41eb-8fea-0abe50a1aba5" providerId="ADAL" clId="{D05DA79D-BE68-4F39-8C6E-29C5853E883C}" dt="2026-07-14T15:42:44.362" v="2160" actId="20577"/>
          <ac:spMkLst>
            <pc:docMk/>
            <pc:sldMk cId="721705355" sldId="268"/>
            <ac:spMk id="9" creationId="{4954A3CD-7CC2-A79A-02B1-FE549914777E}"/>
          </ac:spMkLst>
        </pc:spChg>
        <pc:spChg chg="mod">
          <ac:chgData name="Joe Olivieri" userId="cd38c405-d054-41eb-8fea-0abe50a1aba5" providerId="ADAL" clId="{D05DA79D-BE68-4F39-8C6E-29C5853E883C}" dt="2026-07-14T16:33:45.089" v="2434" actId="20577"/>
          <ac:spMkLst>
            <pc:docMk/>
            <pc:sldMk cId="721705355" sldId="268"/>
            <ac:spMk id="10" creationId="{D47B8ADE-3D16-4AF1-E0CF-024D64266F3D}"/>
          </ac:spMkLst>
        </pc:spChg>
        <pc:spChg chg="mod">
          <ac:chgData name="Joe Olivieri" userId="cd38c405-d054-41eb-8fea-0abe50a1aba5" providerId="ADAL" clId="{D05DA79D-BE68-4F39-8C6E-29C5853E883C}" dt="2026-07-14T16:36:28.270" v="2565" actId="1076"/>
          <ac:spMkLst>
            <pc:docMk/>
            <pc:sldMk cId="721705355" sldId="268"/>
            <ac:spMk id="12" creationId="{8F2BB9DC-685E-1554-25C9-1F7CF0E63F4B}"/>
          </ac:spMkLst>
        </pc:spChg>
        <pc:picChg chg="add mod">
          <ac:chgData name="Joe Olivieri" userId="cd38c405-d054-41eb-8fea-0abe50a1aba5" providerId="ADAL" clId="{D05DA79D-BE68-4F39-8C6E-29C5853E883C}" dt="2026-07-14T17:02:27.300" v="2648" actId="1076"/>
          <ac:picMkLst>
            <pc:docMk/>
            <pc:sldMk cId="721705355" sldId="268"/>
            <ac:picMk id="8" creationId="{DC431D70-F568-37B4-3F82-C8013FE1CDDC}"/>
          </ac:picMkLst>
        </pc:picChg>
      </pc:sldChg>
      <pc:sldChg chg="add del">
        <pc:chgData name="Joe Olivieri" userId="cd38c405-d054-41eb-8fea-0abe50a1aba5" providerId="ADAL" clId="{D05DA79D-BE68-4F39-8C6E-29C5853E883C}" dt="2026-07-10T15:15:16.706" v="1464"/>
        <pc:sldMkLst>
          <pc:docMk/>
          <pc:sldMk cId="3675782859" sldId="270"/>
        </pc:sldMkLst>
      </pc:sldChg>
      <pc:sldChg chg="add">
        <pc:chgData name="Joe Olivieri" userId="cd38c405-d054-41eb-8fea-0abe50a1aba5" providerId="ADAL" clId="{D05DA79D-BE68-4F39-8C6E-29C5853E883C}" dt="2026-07-10T15:15:28.047" v="1466"/>
        <pc:sldMkLst>
          <pc:docMk/>
          <pc:sldMk cId="2065232307" sldId="271"/>
        </pc:sldMkLst>
      </pc:sldChg>
      <pc:sldChg chg="add">
        <pc:chgData name="Joe Olivieri" userId="cd38c405-d054-41eb-8fea-0abe50a1aba5" providerId="ADAL" clId="{D05DA79D-BE68-4F39-8C6E-29C5853E883C}" dt="2026-07-10T15:15:11.255" v="1463"/>
        <pc:sldMkLst>
          <pc:docMk/>
          <pc:sldMk cId="4277662214" sldId="272"/>
        </pc:sldMkLst>
      </pc:sldChg>
      <pc:sldChg chg="add">
        <pc:chgData name="Joe Olivieri" userId="cd38c405-d054-41eb-8fea-0abe50a1aba5" providerId="ADAL" clId="{D05DA79D-BE68-4F39-8C6E-29C5853E883C}" dt="2026-07-10T15:15:23.061" v="1465"/>
        <pc:sldMkLst>
          <pc:docMk/>
          <pc:sldMk cId="4149472454" sldId="273"/>
        </pc:sldMkLst>
      </pc:sldChg>
      <pc:sldChg chg="add">
        <pc:chgData name="Joe Olivieri" userId="cd38c405-d054-41eb-8fea-0abe50a1aba5" providerId="ADAL" clId="{D05DA79D-BE68-4F39-8C6E-29C5853E883C}" dt="2026-07-10T15:15:34.548" v="1467"/>
        <pc:sldMkLst>
          <pc:docMk/>
          <pc:sldMk cId="3461762244" sldId="274"/>
        </pc:sldMkLst>
      </pc:sldChg>
      <pc:sldChg chg="addSp delSp modSp add mod ord">
        <pc:chgData name="Joe Olivieri" userId="cd38c405-d054-41eb-8fea-0abe50a1aba5" providerId="ADAL" clId="{D05DA79D-BE68-4F39-8C6E-29C5853E883C}" dt="2026-07-14T18:06:59.883" v="3043" actId="1076"/>
        <pc:sldMkLst>
          <pc:docMk/>
          <pc:sldMk cId="284827313" sldId="275"/>
        </pc:sldMkLst>
        <pc:spChg chg="mod">
          <ac:chgData name="Joe Olivieri" userId="cd38c405-d054-41eb-8fea-0abe50a1aba5" providerId="ADAL" clId="{D05DA79D-BE68-4F39-8C6E-29C5853E883C}" dt="2026-07-14T17:53:51.516" v="2836" actId="20577"/>
          <ac:spMkLst>
            <pc:docMk/>
            <pc:sldMk cId="284827313" sldId="275"/>
            <ac:spMk id="9" creationId="{37D988EF-1B1B-FEBF-BE6F-2B664FA4A6EE}"/>
          </ac:spMkLst>
        </pc:spChg>
        <pc:spChg chg="mod">
          <ac:chgData name="Joe Olivieri" userId="cd38c405-d054-41eb-8fea-0abe50a1aba5" providerId="ADAL" clId="{D05DA79D-BE68-4F39-8C6E-29C5853E883C}" dt="2026-07-14T17:52:30.347" v="2781"/>
          <ac:spMkLst>
            <pc:docMk/>
            <pc:sldMk cId="284827313" sldId="275"/>
            <ac:spMk id="10" creationId="{AB437FA8-1EF6-C01B-3236-3BE6943C228F}"/>
          </ac:spMkLst>
        </pc:spChg>
        <pc:spChg chg="mod">
          <ac:chgData name="Joe Olivieri" userId="cd38c405-d054-41eb-8fea-0abe50a1aba5" providerId="ADAL" clId="{D05DA79D-BE68-4F39-8C6E-29C5853E883C}" dt="2026-07-14T17:52:57.674" v="2833" actId="1076"/>
          <ac:spMkLst>
            <pc:docMk/>
            <pc:sldMk cId="284827313" sldId="275"/>
            <ac:spMk id="20" creationId="{A71291CE-4771-0BCF-AC12-AE127DE8BC29}"/>
          </ac:spMkLst>
        </pc:spChg>
        <pc:picChg chg="add mod">
          <ac:chgData name="Joe Olivieri" userId="cd38c405-d054-41eb-8fea-0abe50a1aba5" providerId="ADAL" clId="{D05DA79D-BE68-4F39-8C6E-29C5853E883C}" dt="2026-07-14T18:06:59.883" v="3043" actId="1076"/>
          <ac:picMkLst>
            <pc:docMk/>
            <pc:sldMk cId="284827313" sldId="275"/>
            <ac:picMk id="8" creationId="{8B73F320-21EA-7CA2-EC42-F7B27876EECD}"/>
          </ac:picMkLst>
        </pc:picChg>
      </pc:sldChg>
      <pc:sldChg chg="addSp delSp modSp add mod ord">
        <pc:chgData name="Joe Olivieri" userId="cd38c405-d054-41eb-8fea-0abe50a1aba5" providerId="ADAL" clId="{D05DA79D-BE68-4F39-8C6E-29C5853E883C}" dt="2026-07-14T19:02:46.285" v="3077" actId="207"/>
        <pc:sldMkLst>
          <pc:docMk/>
          <pc:sldMk cId="1182215074" sldId="276"/>
        </pc:sldMkLst>
        <pc:spChg chg="mod">
          <ac:chgData name="Joe Olivieri" userId="cd38c405-d054-41eb-8fea-0abe50a1aba5" providerId="ADAL" clId="{D05DA79D-BE68-4F39-8C6E-29C5853E883C}" dt="2026-07-14T18:00:29.687" v="3034" actId="20577"/>
          <ac:spMkLst>
            <pc:docMk/>
            <pc:sldMk cId="1182215074" sldId="276"/>
            <ac:spMk id="9" creationId="{3110EE55-063C-BE07-7F1F-1265ED23ABD2}"/>
          </ac:spMkLst>
        </pc:spChg>
        <pc:spChg chg="mod">
          <ac:chgData name="Joe Olivieri" userId="cd38c405-d054-41eb-8fea-0abe50a1aba5" providerId="ADAL" clId="{D05DA79D-BE68-4F39-8C6E-29C5853E883C}" dt="2026-07-14T17:56:29.602" v="3011" actId="20577"/>
          <ac:spMkLst>
            <pc:docMk/>
            <pc:sldMk cId="1182215074" sldId="276"/>
            <ac:spMk id="10" creationId="{F73EEF88-A36F-9347-0C60-F96CA2D768F7}"/>
          </ac:spMkLst>
        </pc:spChg>
        <pc:spChg chg="mod">
          <ac:chgData name="Joe Olivieri" userId="cd38c405-d054-41eb-8fea-0abe50a1aba5" providerId="ADAL" clId="{D05DA79D-BE68-4F39-8C6E-29C5853E883C}" dt="2026-07-14T19:02:46.285" v="3077" actId="207"/>
          <ac:spMkLst>
            <pc:docMk/>
            <pc:sldMk cId="1182215074" sldId="276"/>
            <ac:spMk id="12" creationId="{A251FC79-F72E-4C96-739B-A3A556427A44}"/>
          </ac:spMkLst>
        </pc:spChg>
        <pc:picChg chg="add mod">
          <ac:chgData name="Joe Olivieri" userId="cd38c405-d054-41eb-8fea-0abe50a1aba5" providerId="ADAL" clId="{D05DA79D-BE68-4F39-8C6E-29C5853E883C}" dt="2026-07-14T18:00:13.441" v="3018" actId="1076"/>
          <ac:picMkLst>
            <pc:docMk/>
            <pc:sldMk cId="1182215074" sldId="276"/>
            <ac:picMk id="7" creationId="{D924D9B9-C8BA-970D-7877-B6751E90A543}"/>
          </ac:picMkLst>
        </pc:picChg>
      </pc:sldChg>
      <pc:sldMasterChg chg="delSldLayout">
        <pc:chgData name="Joe Olivieri" userId="cd38c405-d054-41eb-8fea-0abe50a1aba5" providerId="ADAL" clId="{D05DA79D-BE68-4F39-8C6E-29C5853E883C}" dt="2026-07-10T15:15:03.626" v="1462" actId="47"/>
        <pc:sldMasterMkLst>
          <pc:docMk/>
          <pc:sldMasterMk cId="0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769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3B39C-47CD-F95E-8110-48D505460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46785C-3AFE-0FD8-C6D5-5DECB7580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F93B03-7F33-F7E2-28E6-0CC0CDE029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B1525-BD3A-2532-48FF-DE3F48018D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41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BF675-FD04-F1CD-7E2F-08657F092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3366E1-50DA-4B2D-D768-13C6EE465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2E080B-F45C-BBA8-32FC-74C4D148A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4C383-C966-59FD-1B68-9156460A2C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0108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C3DDE-FB7E-B594-1295-AAEE2ED41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ABA70-375E-0279-9C7B-6AABFE448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CBF546-1427-5766-539D-627F2CBD7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8532A-33BD-2967-565F-3BFB7431E5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834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C5874-0C18-5921-1E67-C85505401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E99630-94EE-55B6-CE65-30834E89E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F59CEB-BD02-EE1B-7AB3-92106B067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80C38-AD3E-CB60-EBF7-6A7CC87DD9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12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A6787-13A9-1D4C-88D6-A1A0BE79EB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1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S Co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2F4530-7A0C-2A35-DB2B-9B01FE34B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45DA638E-3BA4-8049-BD77-6B900CDEFBC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896778" y="366649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8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rokerage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FE2539-2D73-B7F5-35B6-900D29784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18" y="1192"/>
            <a:ext cx="9139764" cy="5141117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EA1C789D-C1E8-AF15-97E3-6B2A0575FE87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889073" y="343532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66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rokerage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2F4530-7A0C-2A35-DB2B-9B01FE34B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24708198-C313-582E-B856-3F775401C4C7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889073" y="343532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9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rokerage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2F4530-7A0C-2A35-DB2B-9B01FE34B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C9F25F64-BA82-7201-DC1A-53EC40B633D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889073" y="343532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30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rokerage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2F4530-7A0C-2A35-DB2B-9B01FE34B1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72" y="3023"/>
            <a:ext cx="9133254" cy="51374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93FB9C-F969-976C-E10E-C1A735F29C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666" y="2086"/>
            <a:ext cx="9140292" cy="5141414"/>
          </a:xfrm>
          <a:prstGeom prst="rect">
            <a:avLst/>
          </a:prstGeom>
        </p:spPr>
      </p:pic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B992C38D-356B-6C09-8FF4-CDCF2204959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896778" y="366649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61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video" Target="https://player.vimeo.com/video/1208435770?app_id=122963" TargetMode="External"/><Relationship Id="rId7" Type="http://schemas.openxmlformats.org/officeDocument/2006/relationships/image" Target="../media/image12.png"/><Relationship Id="rId2" Type="http://schemas.openxmlformats.org/officeDocument/2006/relationships/video" Target="https://player.vimeo.com/video/1208435691?app_id=122963" TargetMode="External"/><Relationship Id="rId1" Type="http://schemas.openxmlformats.org/officeDocument/2006/relationships/video" Target="https://player.vimeo.com/video/1208435797?app_id=122963" TargetMode="Externa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15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2666000" y="1532083"/>
            <a:ext cx="3811999" cy="10396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kern="0">
                <a:solidFill>
                  <a:schemeClr val="bg1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sz="4400" b="1" i="1" kern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sz="4400" b="1" i="1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/>
          </a:p>
        </p:txBody>
      </p:sp>
      <p:sp>
        <p:nvSpPr>
          <p:cNvPr id="12" name="Shape 10"/>
          <p:cNvSpPr/>
          <p:nvPr/>
        </p:nvSpPr>
        <p:spPr>
          <a:xfrm>
            <a:off x="365760" y="4800600"/>
            <a:ext cx="8412480" cy="0"/>
          </a:xfrm>
          <a:prstGeom prst="line">
            <a:avLst/>
          </a:prstGeom>
          <a:noFill/>
          <a:ln w="9525">
            <a:solidFill>
              <a:srgbClr val="3A48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EC170D-D8F3-A89C-3B3F-81A8B52F8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535" y="3338762"/>
            <a:ext cx="1984609" cy="19846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ECB246-D793-C075-DFE3-19687B1CC006}"/>
              </a:ext>
            </a:extLst>
          </p:cNvPr>
          <p:cNvSpPr txBox="1"/>
          <p:nvPr/>
        </p:nvSpPr>
        <p:spPr>
          <a:xfrm>
            <a:off x="3609684" y="2633080"/>
            <a:ext cx="4871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July 2026 Updates + NAR Sales Meeting Playbook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DBAF936F-EC23-F448-E5D5-8968D6B963CA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889073" y="343532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72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9E9D1330-1586-0D6E-FECA-D8A34CE19A2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889073" y="343532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32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6BA0A5FA-1184-0390-AF4C-2492067B210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893808" y="349566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62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1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B8753F-81CD-61D4-F8E3-6765423F0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D6E5546-3D02-DD66-54F5-544310ADB3F4}"/>
              </a:ext>
            </a:extLst>
          </p:cNvPr>
          <p:cNvSpPr/>
          <p:nvPr/>
        </p:nvSpPr>
        <p:spPr>
          <a:xfrm>
            <a:off x="0" y="4427621"/>
            <a:ext cx="9144000" cy="715879"/>
          </a:xfrm>
          <a:prstGeom prst="rect">
            <a:avLst/>
          </a:prstGeom>
          <a:solidFill>
            <a:schemeClr val="bg1"/>
          </a:solidFill>
          <a:ln w="12700">
            <a:solidFill>
              <a:srgbClr val="1F2A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A1C13009-53E5-1195-10C3-633A69851644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15CF610-BE48-0A3D-3477-713E4AC6B0EF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110EE55-063C-BE07-7F1F-1265ED23ABD2}"/>
              </a:ext>
            </a:extLst>
          </p:cNvPr>
          <p:cNvSpPr/>
          <p:nvPr/>
        </p:nvSpPr>
        <p:spPr>
          <a:xfrm>
            <a:off x="418328" y="838619"/>
            <a:ext cx="8247370" cy="66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Texas REALTORS® Legal Updates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CC9C36F1-D914-C810-7F5B-E7A7D3A8990C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380476-E595-A8C1-5642-AC2F644B8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3EEF88-A36F-9347-0C60-F96CA2D768F7}"/>
              </a:ext>
            </a:extLst>
          </p:cNvPr>
          <p:cNvSpPr txBox="1"/>
          <p:nvPr/>
        </p:nvSpPr>
        <p:spPr>
          <a:xfrm>
            <a:off x="365759" y="1693034"/>
            <a:ext cx="56170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Keep up with the latest forms changes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>
              <a:solidFill>
                <a:prstClr val="white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Frequently Asked Questions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>
              <a:solidFill>
                <a:prstClr val="white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PDF summary of what’s new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51FC79-F72E-4C96-739B-A3A556427A44}"/>
              </a:ext>
            </a:extLst>
          </p:cNvPr>
          <p:cNvSpPr txBox="1"/>
          <p:nvPr/>
        </p:nvSpPr>
        <p:spPr>
          <a:xfrm>
            <a:off x="3098074" y="3848255"/>
            <a:ext cx="4765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Stay updated </a:t>
            </a:r>
            <a:r>
              <a:rPr lang="en-US" sz="1600">
                <a:solidFill>
                  <a:prstClr val="white"/>
                </a:solidFill>
              </a:rPr>
              <a:t>at </a:t>
            </a:r>
            <a:r>
              <a:rPr lang="en-US">
                <a:solidFill>
                  <a:schemeClr val="bg1"/>
                </a:solidFill>
              </a:rPr>
              <a:t>texasrealestate.com/</a:t>
            </a:r>
            <a:r>
              <a:rPr lang="en-US" err="1">
                <a:solidFill>
                  <a:schemeClr val="bg1"/>
                </a:solidFill>
              </a:rPr>
              <a:t>legalupdates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24D9B9-C8BA-970D-7877-B6751E90A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2302" y="3218505"/>
            <a:ext cx="1083200" cy="10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15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AB13BD-E4DF-FCD6-8CFB-E057CCE63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>
            <a:extLst>
              <a:ext uri="{FF2B5EF4-FFF2-40B4-BE49-F238E27FC236}">
                <a16:creationId xmlns:a16="http://schemas.microsoft.com/office/drawing/2014/main" id="{F7D8ED17-2A88-5771-588A-C3060C3BE6B0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0CF3613-D8CA-1458-E510-4EC1B61C3D5B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153167D-11E5-1526-1EA1-C3D6F59449E1}"/>
              </a:ext>
            </a:extLst>
          </p:cNvPr>
          <p:cNvSpPr/>
          <p:nvPr/>
        </p:nvSpPr>
        <p:spPr>
          <a:xfrm>
            <a:off x="365760" y="868680"/>
            <a:ext cx="153337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YPN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7D988EF-1B1B-FEBF-BE6F-2B664FA4A6EE}"/>
              </a:ext>
            </a:extLst>
          </p:cNvPr>
          <p:cNvSpPr/>
          <p:nvPr/>
        </p:nvSpPr>
        <p:spPr>
          <a:xfrm>
            <a:off x="2679894" y="1131176"/>
            <a:ext cx="3931921" cy="502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>
                <a:solidFill>
                  <a:srgbClr val="1F2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Center Resources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B437FA8-1EF6-C01B-3236-3BE6943C228F}"/>
              </a:ext>
            </a:extLst>
          </p:cNvPr>
          <p:cNvSpPr/>
          <p:nvPr/>
        </p:nvSpPr>
        <p:spPr>
          <a:xfrm>
            <a:off x="640079" y="1633484"/>
            <a:ext cx="8198846" cy="13190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lvl="0">
              <a:defRPr/>
            </a:pPr>
            <a:r>
              <a:rPr lang="en-US"/>
              <a:t>Texas REALTORS® put together this resource guide to help you talk to your local elected officials to understand what is being proposed.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ACE4441C-FF8D-C79E-9517-12E7B284D4AD}"/>
              </a:ext>
            </a:extLst>
          </p:cNvPr>
          <p:cNvSpPr/>
          <p:nvPr/>
        </p:nvSpPr>
        <p:spPr>
          <a:xfrm>
            <a:off x="365760" y="4377088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16F2A566-0B46-C909-3A14-4EEBDFDF3E15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C3C138-882E-93E4-ACDE-465CD4EBD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20" name="Text 10">
            <a:extLst>
              <a:ext uri="{FF2B5EF4-FFF2-40B4-BE49-F238E27FC236}">
                <a16:creationId xmlns:a16="http://schemas.microsoft.com/office/drawing/2014/main" id="{A71291CE-4771-0BCF-AC12-AE127DE8BC29}"/>
              </a:ext>
            </a:extLst>
          </p:cNvPr>
          <p:cNvSpPr/>
          <p:nvPr/>
        </p:nvSpPr>
        <p:spPr>
          <a:xfrm>
            <a:off x="3494656" y="3796380"/>
            <a:ext cx="6909567" cy="36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latin typeface="Georgia" pitchFamily="34" charset="0"/>
                <a:ea typeface="Georgia" pitchFamily="34" charset="-122"/>
                <a:cs typeface="Georgia" pitchFamily="34" charset="-120"/>
              </a:rPr>
              <a:t>Read more at: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latin typeface="Georgia" pitchFamily="34" charset="0"/>
                <a:ea typeface="Georgia" pitchFamily="34" charset="-122"/>
                <a:cs typeface="Georgia" pitchFamily="34" charset="-120"/>
              </a:rPr>
              <a:t>texasrealestate.com/datacenters</a:t>
            </a:r>
            <a:endParaRPr kumimoji="0" lang="en-US" sz="220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73F320-21EA-7CA2-EC42-F7B27876E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3283" y="3084870"/>
            <a:ext cx="1305642" cy="130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7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868680"/>
            <a:ext cx="153337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YPN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0079" y="913587"/>
            <a:ext cx="8107679" cy="5023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>
                <a:solidFill>
                  <a:srgbClr val="1F2A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Upcoming Virtual Think Tank Webinars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0079" y="1633484"/>
            <a:ext cx="8198846" cy="13190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SEPTEMBER 9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If Real Estate Is Your Profession, Politics Is Your Business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solidFill>
                <a:srgbClr val="1A1A1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DECEMBER 16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 from Experience, Lead with Confidence: The Power of Mentorship</a:t>
            </a:r>
          </a:p>
        </p:txBody>
      </p:sp>
      <p:sp>
        <p:nvSpPr>
          <p:cNvPr id="12" name="Text 10"/>
          <p:cNvSpPr/>
          <p:nvPr/>
        </p:nvSpPr>
        <p:spPr>
          <a:xfrm>
            <a:off x="645956" y="3134397"/>
            <a:ext cx="3926044" cy="393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>
                <a:ln>
                  <a:noFill/>
                </a:ln>
                <a:solidFill>
                  <a:srgbClr val="BF1E2E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9:30 a.m. Central on Zoom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65760" y="4377088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54205075-303C-5DC9-D1FA-47C490B06C58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1ABB34-62D3-0758-1B76-E85D841A9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20" name="Text 10">
            <a:extLst>
              <a:ext uri="{FF2B5EF4-FFF2-40B4-BE49-F238E27FC236}">
                <a16:creationId xmlns:a16="http://schemas.microsoft.com/office/drawing/2014/main" id="{B256F218-3A33-D2D9-A84D-B76B431E05DA}"/>
              </a:ext>
            </a:extLst>
          </p:cNvPr>
          <p:cNvSpPr/>
          <p:nvPr/>
        </p:nvSpPr>
        <p:spPr>
          <a:xfrm>
            <a:off x="1476102" y="3796380"/>
            <a:ext cx="6909567" cy="3685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latin typeface="Georgia" pitchFamily="34" charset="0"/>
                <a:ea typeface="Georgia" pitchFamily="34" charset="-122"/>
                <a:cs typeface="Georgia" pitchFamily="34" charset="-120"/>
              </a:rPr>
              <a:t>Register 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>
                <a:latin typeface="Georgia" pitchFamily="34" charset="0"/>
                <a:ea typeface="Georgia" pitchFamily="34" charset="-122"/>
                <a:cs typeface="Georgia" pitchFamily="34" charset="-120"/>
              </a:rPr>
              <a:t>texasrealestate.com/members/events/event-list</a:t>
            </a:r>
            <a:endParaRPr kumimoji="0" lang="en-US" sz="220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01D255-3E2D-4338-74DD-1E4333F7D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143" y="3120751"/>
            <a:ext cx="1256337" cy="125633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1F2A44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1F2A4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65760" y="4444465"/>
            <a:ext cx="8412480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BFF32316-9838-DED8-4074-A9E17ED17381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590DF2-D54D-0818-25B9-F9C32B5BB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ED99B6B-90FF-8C02-44A3-1033E0C9D855}"/>
              </a:ext>
            </a:extLst>
          </p:cNvPr>
          <p:cNvSpPr txBox="1">
            <a:spLocks/>
          </p:cNvSpPr>
          <p:nvPr/>
        </p:nvSpPr>
        <p:spPr>
          <a:xfrm>
            <a:off x="195943" y="3807105"/>
            <a:ext cx="5883581" cy="9955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the photos to watch, or see more at Vimeo: </a:t>
            </a:r>
            <a:r>
              <a:rPr lang="en-US" sz="2000" b="1" dirty="0">
                <a:solidFill>
                  <a:prstClr val="black"/>
                </a:solidFill>
              </a:rPr>
              <a:t>vimeo.com/showcase/12320870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(You may have to 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enable content before </a:t>
            </a: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sharing)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D709D-96EA-17B0-EB00-BD7EAD377422}"/>
              </a:ext>
            </a:extLst>
          </p:cNvPr>
          <p:cNvSpPr txBox="1"/>
          <p:nvPr/>
        </p:nvSpPr>
        <p:spPr>
          <a:xfrm>
            <a:off x="1441621" y="850040"/>
            <a:ext cx="6005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002060"/>
                </a:solidFill>
                <a:latin typeface="Anton" pitchFamily="2" charset="77"/>
              </a:rPr>
              <a:t>New Ads Support Your Business</a:t>
            </a:r>
            <a:endParaRPr kumimoji="0" lang="en-US" sz="36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DE92BD-67FA-A338-E989-0677481B63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6230" y="3818170"/>
            <a:ext cx="1153582" cy="1153582"/>
          </a:xfrm>
          <a:prstGeom prst="rect">
            <a:avLst/>
          </a:prstGeom>
        </p:spPr>
      </p:pic>
      <p:pic>
        <p:nvPicPr>
          <p:cNvPr id="14" name="Online Media 13" title="StandForTheStand_30sec">
            <a:hlinkClick r:id="" action="ppaction://media"/>
            <a:extLst>
              <a:ext uri="{FF2B5EF4-FFF2-40B4-BE49-F238E27FC236}">
                <a16:creationId xmlns:a16="http://schemas.microsoft.com/office/drawing/2014/main" id="{9D56C4E4-D75A-B172-40F0-83E486957C2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6270021" y="1696274"/>
            <a:ext cx="2788304" cy="1937620"/>
          </a:xfrm>
          <a:prstGeom prst="rect">
            <a:avLst/>
          </a:prstGeom>
        </p:spPr>
      </p:pic>
      <p:pic>
        <p:nvPicPr>
          <p:cNvPr id="15" name="Online Media 14" title="Homefront_30sec">
            <a:hlinkClick r:id="" action="ppaction://media"/>
            <a:extLst>
              <a:ext uri="{FF2B5EF4-FFF2-40B4-BE49-F238E27FC236}">
                <a16:creationId xmlns:a16="http://schemas.microsoft.com/office/drawing/2014/main" id="{F0C25E1A-E686-9BE6-76DB-018FB6CB5155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9"/>
          <a:stretch>
            <a:fillRect/>
          </a:stretch>
        </p:blipFill>
        <p:spPr>
          <a:xfrm>
            <a:off x="3219541" y="1715161"/>
            <a:ext cx="2952127" cy="1931969"/>
          </a:xfrm>
          <a:prstGeom prst="rect">
            <a:avLst/>
          </a:prstGeom>
        </p:spPr>
      </p:pic>
      <p:pic>
        <p:nvPicPr>
          <p:cNvPr id="16" name="Online Media 15" title="DropTheDump_30sec">
            <a:hlinkClick r:id="" action="ppaction://media"/>
            <a:extLst>
              <a:ext uri="{FF2B5EF4-FFF2-40B4-BE49-F238E27FC236}">
                <a16:creationId xmlns:a16="http://schemas.microsoft.com/office/drawing/2014/main" id="{805FA352-33E5-BEAE-A033-310C5C954ECD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0"/>
          <a:stretch>
            <a:fillRect/>
          </a:stretch>
        </p:blipFill>
        <p:spPr>
          <a:xfrm>
            <a:off x="195943" y="1715161"/>
            <a:ext cx="2925245" cy="1931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1E2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197A47-A001-620B-424A-2D4BCBAA7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1142BBF-0A6A-33B0-A07A-2F7C836832CB}"/>
              </a:ext>
            </a:extLst>
          </p:cNvPr>
          <p:cNvSpPr/>
          <p:nvPr/>
        </p:nvSpPr>
        <p:spPr>
          <a:xfrm>
            <a:off x="0" y="4427621"/>
            <a:ext cx="9144000" cy="715879"/>
          </a:xfrm>
          <a:prstGeom prst="rect">
            <a:avLst/>
          </a:prstGeom>
          <a:solidFill>
            <a:schemeClr val="bg1"/>
          </a:solidFill>
          <a:ln w="12700">
            <a:solidFill>
              <a:srgbClr val="1F2A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27F79A2-79C4-E0D4-8329-917AFBB1C77B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888203E-9603-A901-39DC-7139689A323A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954A3CD-7CC2-A79A-02B1-FE549914777E}"/>
              </a:ext>
            </a:extLst>
          </p:cNvPr>
          <p:cNvSpPr/>
          <p:nvPr/>
        </p:nvSpPr>
        <p:spPr>
          <a:xfrm>
            <a:off x="418328" y="768284"/>
            <a:ext cx="8247370" cy="661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Have You Seen These Reports?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8C00232D-A554-E020-0602-0354F0BAF877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FD312-EAEE-DF8A-DECB-035A0B0A5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7B8ADE-3D16-4AF1-E0CF-024D64266F3D}"/>
              </a:ext>
            </a:extLst>
          </p:cNvPr>
          <p:cNvSpPr txBox="1"/>
          <p:nvPr/>
        </p:nvSpPr>
        <p:spPr>
          <a:xfrm>
            <a:off x="365759" y="1512277"/>
            <a:ext cx="56170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Texas Quarterly Housing Report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Texas Homebuyers and Sellers Report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>
                <a:solidFill>
                  <a:prstClr val="white"/>
                </a:solidFill>
                <a:latin typeface="Calibri" panose="020F0502020204030204"/>
              </a:rPr>
              <a:t>Texas International Homebuyers Report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>
                <a:solidFill>
                  <a:prstClr val="white"/>
                </a:solidFill>
                <a:latin typeface="Calibri" panose="020F0502020204030204"/>
              </a:rPr>
              <a:t>Sales of Million-Dollar Homes in Texas Report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>
                <a:solidFill>
                  <a:prstClr val="white"/>
                </a:solidFill>
                <a:latin typeface="Calibri" panose="020F0502020204030204"/>
              </a:rPr>
              <a:t>And more!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2BB9DC-685E-1554-25C9-1F7CF0E63F4B}"/>
              </a:ext>
            </a:extLst>
          </p:cNvPr>
          <p:cNvSpPr txBox="1"/>
          <p:nvPr/>
        </p:nvSpPr>
        <p:spPr>
          <a:xfrm>
            <a:off x="4180115" y="3785993"/>
            <a:ext cx="4765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out all the reports at texasrealestate.com/members/research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431D70-F568-37B4-3F82-C8013FE1C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378" y="3254302"/>
            <a:ext cx="1063381" cy="106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0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AAAC8B-54EA-4C62-CAF2-B2E5AAE76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547F766-0673-9F36-54C6-5BA4DA519F60}"/>
              </a:ext>
            </a:extLst>
          </p:cNvPr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BF1E2E"/>
          </a:solidFill>
          <a:ln w="12700">
            <a:solidFill>
              <a:srgbClr val="BF1E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7BCA243-7B9C-71E8-8C07-505F4CBCB397}"/>
              </a:ext>
            </a:extLst>
          </p:cNvPr>
          <p:cNvSpPr/>
          <p:nvPr/>
        </p:nvSpPr>
        <p:spPr>
          <a:xfrm>
            <a:off x="365760" y="457200"/>
            <a:ext cx="16279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>
                <a:solidFill>
                  <a:srgbClr val="00206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agent</a:t>
            </a:r>
            <a:r>
              <a:rPr lang="en-US" b="1" i="1" kern="0">
                <a:solidFill>
                  <a:srgbClr val="C00000"/>
                </a:solidFill>
                <a:latin typeface="Arial Narrow" panose="020B0604020202020204" pitchFamily="34" charset="0"/>
                <a:ea typeface="Calibri" pitchFamily="34" charset="-122"/>
                <a:cs typeface="Arial Narrow" panose="020B0604020202020204" pitchFamily="34" charset="0"/>
              </a:rPr>
              <a:t>FORWARD</a:t>
            </a:r>
            <a:endParaRPr lang="en-US" b="1" i="1">
              <a:solidFill>
                <a:srgbClr val="C00000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8E24E3D-72C8-B45F-F261-48F469D18F68}"/>
              </a:ext>
            </a:extLst>
          </p:cNvPr>
          <p:cNvSpPr/>
          <p:nvPr/>
        </p:nvSpPr>
        <p:spPr>
          <a:xfrm>
            <a:off x="6949440" y="182880"/>
            <a:ext cx="1828800" cy="502920"/>
          </a:xfrm>
          <a:prstGeom prst="rect">
            <a:avLst/>
          </a:prstGeom>
          <a:ln w="9525">
            <a:solidFill>
              <a:srgbClr val="FFFFFF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D9FD1E3-D588-2D6C-7BB0-7A740CFCAE44}"/>
              </a:ext>
            </a:extLst>
          </p:cNvPr>
          <p:cNvSpPr/>
          <p:nvPr/>
        </p:nvSpPr>
        <p:spPr>
          <a:xfrm>
            <a:off x="534399" y="845755"/>
            <a:ext cx="807520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>
                <a:solidFill>
                  <a:srgbClr val="002060"/>
                </a:solidFill>
                <a:latin typeface="Anton" pitchFamily="2" charset="77"/>
                <a:ea typeface="Georgia" pitchFamily="34" charset="-122"/>
                <a:cs typeface="Georgia" pitchFamily="34" charset="-120"/>
              </a:rPr>
              <a:t>2026 SHAPING TEXAS CONFERENCE</a:t>
            </a:r>
            <a:endParaRPr lang="en-US" sz="4800">
              <a:solidFill>
                <a:srgbClr val="002060"/>
              </a:solidFill>
              <a:latin typeface="Anton" pitchFamily="2" charset="77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D896E7D-C6EC-EF5F-3930-363E769A1D62}"/>
              </a:ext>
            </a:extLst>
          </p:cNvPr>
          <p:cNvSpPr/>
          <p:nvPr/>
        </p:nvSpPr>
        <p:spPr>
          <a:xfrm>
            <a:off x="534399" y="2068636"/>
            <a:ext cx="7863840" cy="10018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August 27-30 </a:t>
            </a:r>
          </a:p>
          <a:p>
            <a:pPr marL="0" indent="0">
              <a:buNone/>
            </a:pPr>
            <a:r>
              <a:rPr lang="en-US" sz="320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Grand Hyatt San Antonio River Walk</a:t>
            </a: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0DEF853A-2A08-B2E6-59C7-32D3DBE31D03}"/>
              </a:ext>
            </a:extLst>
          </p:cNvPr>
          <p:cNvSpPr/>
          <p:nvPr/>
        </p:nvSpPr>
        <p:spPr>
          <a:xfrm>
            <a:off x="365760" y="4415589"/>
            <a:ext cx="8412480" cy="0"/>
          </a:xfrm>
          <a:prstGeom prst="line">
            <a:avLst/>
          </a:prstGeom>
          <a:noFill/>
          <a:ln w="9525">
            <a:solidFill>
              <a:srgbClr val="3A486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1B8DE81-5EC1-C89D-7587-C2EE19CA4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4062992"/>
            <a:ext cx="1463039" cy="1463039"/>
          </a:xfrm>
          <a:prstGeom prst="rect">
            <a:avLst/>
          </a:prstGeom>
        </p:spPr>
      </p:pic>
      <p:sp>
        <p:nvSpPr>
          <p:cNvPr id="3" name="Text 3">
            <a:extLst>
              <a:ext uri="{FF2B5EF4-FFF2-40B4-BE49-F238E27FC236}">
                <a16:creationId xmlns:a16="http://schemas.microsoft.com/office/drawing/2014/main" id="{EE8EA384-69A4-9382-B916-9996BAFBE0CC}"/>
              </a:ext>
            </a:extLst>
          </p:cNvPr>
          <p:cNvSpPr/>
          <p:nvPr/>
        </p:nvSpPr>
        <p:spPr>
          <a:xfrm>
            <a:off x="7101840" y="33528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>
                <a:solidFill>
                  <a:srgbClr val="1F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BROKER LOGO ]</a:t>
            </a:r>
            <a:endParaRPr lang="en-US" sz="900"/>
          </a:p>
        </p:txBody>
      </p:sp>
      <p:pic>
        <p:nvPicPr>
          <p:cNvPr id="14" name="QR Code Footer">
            <a:extLst>
              <a:ext uri="{FF2B5EF4-FFF2-40B4-BE49-F238E27FC236}">
                <a16:creationId xmlns:a16="http://schemas.microsoft.com/office/drawing/2014/main" id="{35821469-36B3-A70F-3857-B26AC800F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3349" y="2648298"/>
            <a:ext cx="1767291" cy="1767291"/>
          </a:xfrm>
          <a:prstGeom prst="rect">
            <a:avLst/>
          </a:prstGeom>
        </p:spPr>
      </p:pic>
      <p:sp>
        <p:nvSpPr>
          <p:cNvPr id="15" name="URL Text Footer">
            <a:extLst>
              <a:ext uri="{FF2B5EF4-FFF2-40B4-BE49-F238E27FC236}">
                <a16:creationId xmlns:a16="http://schemas.microsoft.com/office/drawing/2014/main" id="{23ED4E57-9D8A-8731-90D9-9C8D8F614849}"/>
              </a:ext>
            </a:extLst>
          </p:cNvPr>
          <p:cNvSpPr txBox="1"/>
          <p:nvPr/>
        </p:nvSpPr>
        <p:spPr>
          <a:xfrm>
            <a:off x="1036909" y="3462319"/>
            <a:ext cx="6307910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500" b="1"/>
              <a:t>Reserve your spot at texasrealestate.com/conference</a:t>
            </a:r>
            <a:endParaRPr lang="en-US" sz="25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327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DBA3BDE-D42F-FB1F-B5CC-ED9CE07C5871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896778" y="366649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662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D013431-C59F-D303-0A1A-316E5DCE5265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895664" y="351794"/>
            <a:ext cx="2626732" cy="48631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82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510A0071D1A547BF0B7862B87619F7" ma:contentTypeVersion="14" ma:contentTypeDescription="Create a new document." ma:contentTypeScope="" ma:versionID="d97a5dba7b2ba3ac13ae9b3d03e93a81">
  <xsd:schema xmlns:xsd="http://www.w3.org/2001/XMLSchema" xmlns:xs="http://www.w3.org/2001/XMLSchema" xmlns:p="http://schemas.microsoft.com/office/2006/metadata/properties" xmlns:ns2="f4322400-208d-4629-8066-7c93f20ecb35" xmlns:ns3="0651daf1-692e-43c6-8c05-e122a6c5922e" targetNamespace="http://schemas.microsoft.com/office/2006/metadata/properties" ma:root="true" ma:fieldsID="a2d40dc384493d766fefa8ae04bde7fb" ns2:_="" ns3:_="">
    <xsd:import namespace="f4322400-208d-4629-8066-7c93f20ecb35"/>
    <xsd:import namespace="0651daf1-692e-43c6-8c05-e122a6c592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322400-208d-4629-8066-7c93f20ecb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4b6a875-ec97-4519-93d9-88ca8550e7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1" nillable="true" ma:displayName="Sign-off status" ma:internalName="_x0024_Resources_x003a_core_x002c_Signoff_Statu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51daf1-692e-43c6-8c05-e122a6c5922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5d4fe39-4977-4ebd-898c-801aff2bf57d}" ma:internalName="TaxCatchAll" ma:showField="CatchAllData" ma:web="0651daf1-692e-43c6-8c05-e122a6c5922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4322400-208d-4629-8066-7c93f20ecb35" xsi:nil="true"/>
    <lcf76f155ced4ddcb4097134ff3c332f xmlns="f4322400-208d-4629-8066-7c93f20ecb35">
      <Terms xmlns="http://schemas.microsoft.com/office/infopath/2007/PartnerControls"/>
    </lcf76f155ced4ddcb4097134ff3c332f>
    <TaxCatchAll xmlns="0651daf1-692e-43c6-8c05-e122a6c5922e" xsi:nil="true"/>
  </documentManagement>
</p:properties>
</file>

<file path=customXml/itemProps1.xml><?xml version="1.0" encoding="utf-8"?>
<ds:datastoreItem xmlns:ds="http://schemas.openxmlformats.org/officeDocument/2006/customXml" ds:itemID="{C7E1DA55-3C3A-4188-8508-E66AEA69A7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92406C-26E3-478D-8146-EFE4C62EB644}">
  <ds:schemaRefs>
    <ds:schemaRef ds:uri="0651daf1-692e-43c6-8c05-e122a6c5922e"/>
    <ds:schemaRef ds:uri="f4322400-208d-4629-8066-7c93f20ecb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4D46E13-D4AC-4432-A8E8-254BA412ED40}">
  <ds:schemaRefs>
    <ds:schemaRef ds:uri="0651daf1-692e-43c6-8c05-e122a6c5922e"/>
    <ds:schemaRef ds:uri="f4322400-208d-4629-8066-7c93f20ecb3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On-screen Show (16:9)</PresentationFormat>
  <Paragraphs>57</Paragraphs>
  <Slides>12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Anton</vt:lpstr>
      <vt:lpstr>Aptos</vt:lpstr>
      <vt:lpstr>Arial</vt:lpstr>
      <vt:lpstr>Arial Narrow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Deadly Sins in Real Estate Negotiating</dc:title>
  <dc:subject>PptxGenJS Presentation</dc:subject>
  <dc:creator>Texas REALTORS</dc:creator>
  <cp:lastModifiedBy>Joe Olivieri</cp:lastModifiedBy>
  <cp:revision>1</cp:revision>
  <dcterms:created xsi:type="dcterms:W3CDTF">2026-05-19T17:26:45Z</dcterms:created>
  <dcterms:modified xsi:type="dcterms:W3CDTF">2026-07-17T15:34:20Z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0x0101007C510A0071D1A547BF0B7862B87619F7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