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60" r:id="rId8"/>
    <p:sldId id="267" r:id="rId9"/>
    <p:sldId id="268" r:id="rId10"/>
    <p:sldId id="266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EFAFFD-F116-48D3-8934-9FDB034D0097}" v="6" dt="2026-10-01T20:03:44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8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Olivieri" userId="cd38c405-d054-41eb-8fea-0abe50a1aba5" providerId="ADAL" clId="{D05DA79D-BE68-4F39-8C6E-29C5853E883C}"/>
    <pc:docChg chg="undo custSel addSld delSld modSld">
      <pc:chgData name="Joe Olivieri" userId="cd38c405-d054-41eb-8fea-0abe50a1aba5" providerId="ADAL" clId="{D05DA79D-BE68-4F39-8C6E-29C5853E883C}" dt="2026-10-01T20:15:15.357" v="1460" actId="20577"/>
      <pc:docMkLst>
        <pc:docMk/>
      </pc:docMkLst>
      <pc:sldChg chg="modSp mod">
        <pc:chgData name="Joe Olivieri" userId="cd38c405-d054-41eb-8fea-0abe50a1aba5" providerId="ADAL" clId="{D05DA79D-BE68-4F39-8C6E-29C5853E883C}" dt="2026-10-01T20:02:05.951" v="101" actId="20577"/>
        <pc:sldMkLst>
          <pc:docMk/>
          <pc:sldMk cId="0" sldId="256"/>
        </pc:sldMkLst>
        <pc:spChg chg="mod">
          <ac:chgData name="Joe Olivieri" userId="cd38c405-d054-41eb-8fea-0abe50a1aba5" providerId="ADAL" clId="{D05DA79D-BE68-4F39-8C6E-29C5853E883C}" dt="2026-10-01T20:02:05.951" v="101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Joe Olivieri" userId="cd38c405-d054-41eb-8fea-0abe50a1aba5" providerId="ADAL" clId="{D05DA79D-BE68-4F39-8C6E-29C5853E883C}" dt="2026-10-01T20:15:15.357" v="1460" actId="20577"/>
        <pc:sldMkLst>
          <pc:docMk/>
          <pc:sldMk cId="0" sldId="257"/>
        </pc:sldMkLst>
        <pc:spChg chg="mod">
          <ac:chgData name="Joe Olivieri" userId="cd38c405-d054-41eb-8fea-0abe50a1aba5" providerId="ADAL" clId="{D05DA79D-BE68-4F39-8C6E-29C5853E883C}" dt="2026-10-01T20:15:15.357" v="1460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10-01T20:02:23.629" v="116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10-01T20:02:31.751" v="131" actId="20577"/>
          <ac:spMkLst>
            <pc:docMk/>
            <pc:sldMk cId="0" sldId="257"/>
            <ac:spMk id="8" creationId="{00000000-0000-0000-0000-000000000000}"/>
          </ac:spMkLst>
        </pc:spChg>
      </pc:sldChg>
      <pc:sldChg chg="delSp modSp mod">
        <pc:chgData name="Joe Olivieri" userId="cd38c405-d054-41eb-8fea-0abe50a1aba5" providerId="ADAL" clId="{D05DA79D-BE68-4F39-8C6E-29C5853E883C}" dt="2026-10-01T20:05:56.413" v="266" actId="20577"/>
        <pc:sldMkLst>
          <pc:docMk/>
          <pc:sldMk cId="0" sldId="258"/>
        </pc:sldMkLst>
        <pc:spChg chg="mod">
          <ac:chgData name="Joe Olivieri" userId="cd38c405-d054-41eb-8fea-0abe50a1aba5" providerId="ADAL" clId="{D05DA79D-BE68-4F39-8C6E-29C5853E883C}" dt="2026-10-01T20:05:56.413" v="266" actId="20577"/>
          <ac:spMkLst>
            <pc:docMk/>
            <pc:sldMk cId="0" sldId="258"/>
            <ac:spMk id="4" creationId="{00000000-0000-0000-0000-000000000000}"/>
          </ac:spMkLst>
        </pc:spChg>
        <pc:spChg chg="del">
          <ac:chgData name="Joe Olivieri" userId="cd38c405-d054-41eb-8fea-0abe50a1aba5" providerId="ADAL" clId="{D05DA79D-BE68-4F39-8C6E-29C5853E883C}" dt="2026-10-01T20:05:45.189" v="263" actId="478"/>
          <ac:spMkLst>
            <pc:docMk/>
            <pc:sldMk cId="0" sldId="258"/>
            <ac:spMk id="5" creationId="{00000000-0000-0000-0000-000000000000}"/>
          </ac:spMkLst>
        </pc:spChg>
        <pc:spChg chg="del">
          <ac:chgData name="Joe Olivieri" userId="cd38c405-d054-41eb-8fea-0abe50a1aba5" providerId="ADAL" clId="{D05DA79D-BE68-4F39-8C6E-29C5853E883C}" dt="2026-10-01T20:05:48.771" v="264" actId="478"/>
          <ac:spMkLst>
            <pc:docMk/>
            <pc:sldMk cId="0" sldId="258"/>
            <ac:spMk id="6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10-01T20:03:16.531" v="132"/>
          <ac:spMkLst>
            <pc:docMk/>
            <pc:sldMk cId="0" sldId="258"/>
            <ac:spMk id="8" creationId="{00000000-0000-0000-0000-000000000000}"/>
          </ac:spMkLst>
        </pc:spChg>
      </pc:sldChg>
      <pc:sldChg chg="delSp modSp mod">
        <pc:chgData name="Joe Olivieri" userId="cd38c405-d054-41eb-8fea-0abe50a1aba5" providerId="ADAL" clId="{D05DA79D-BE68-4F39-8C6E-29C5853E883C}" dt="2026-10-01T20:08:14.244" v="570" actId="20577"/>
        <pc:sldMkLst>
          <pc:docMk/>
          <pc:sldMk cId="0" sldId="260"/>
        </pc:sldMkLst>
        <pc:spChg chg="del">
          <ac:chgData name="Joe Olivieri" userId="cd38c405-d054-41eb-8fea-0abe50a1aba5" providerId="ADAL" clId="{D05DA79D-BE68-4F39-8C6E-29C5853E883C}" dt="2026-10-01T20:06:20.298" v="269" actId="478"/>
          <ac:spMkLst>
            <pc:docMk/>
            <pc:sldMk cId="0" sldId="260"/>
            <ac:spMk id="4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10-01T20:08:14.244" v="570" actId="20577"/>
          <ac:spMkLst>
            <pc:docMk/>
            <pc:sldMk cId="0" sldId="260"/>
            <ac:spMk id="5" creationId="{00000000-0000-0000-0000-000000000000}"/>
          </ac:spMkLst>
        </pc:spChg>
        <pc:spChg chg="del">
          <ac:chgData name="Joe Olivieri" userId="cd38c405-d054-41eb-8fea-0abe50a1aba5" providerId="ADAL" clId="{D05DA79D-BE68-4F39-8C6E-29C5853E883C}" dt="2026-10-01T20:06:12.570" v="268" actId="478"/>
          <ac:spMkLst>
            <pc:docMk/>
            <pc:sldMk cId="0" sldId="260"/>
            <ac:spMk id="6" creationId="{00000000-0000-0000-0000-000000000000}"/>
          </ac:spMkLst>
        </pc:spChg>
        <pc:spChg chg="del">
          <ac:chgData name="Joe Olivieri" userId="cd38c405-d054-41eb-8fea-0abe50a1aba5" providerId="ADAL" clId="{D05DA79D-BE68-4F39-8C6E-29C5853E883C}" dt="2026-10-01T20:06:10.532" v="267" actId="478"/>
          <ac:spMkLst>
            <pc:docMk/>
            <pc:sldMk cId="0" sldId="260"/>
            <ac:spMk id="7" creationId="{00000000-0000-0000-0000-000000000000}"/>
          </ac:spMkLst>
        </pc:spChg>
        <pc:spChg chg="mod">
          <ac:chgData name="Joe Olivieri" userId="cd38c405-d054-41eb-8fea-0abe50a1aba5" providerId="ADAL" clId="{D05DA79D-BE68-4F39-8C6E-29C5853E883C}" dt="2026-10-01T20:03:21.177" v="133"/>
          <ac:spMkLst>
            <pc:docMk/>
            <pc:sldMk cId="0" sldId="260"/>
            <ac:spMk id="9" creationId="{00000000-0000-0000-0000-000000000000}"/>
          </ac:spMkLst>
        </pc:spChg>
      </pc:sldChg>
      <pc:sldChg chg="modSp del">
        <pc:chgData name="Joe Olivieri" userId="cd38c405-d054-41eb-8fea-0abe50a1aba5" providerId="ADAL" clId="{D05DA79D-BE68-4F39-8C6E-29C5853E883C}" dt="2026-10-01T20:08:25.098" v="571" actId="47"/>
        <pc:sldMkLst>
          <pc:docMk/>
          <pc:sldMk cId="0" sldId="261"/>
        </pc:sldMkLst>
        <pc:spChg chg="mod">
          <ac:chgData name="Joe Olivieri" userId="cd38c405-d054-41eb-8fea-0abe50a1aba5" providerId="ADAL" clId="{D05DA79D-BE68-4F39-8C6E-29C5853E883C}" dt="2026-10-01T20:03:25.346" v="134"/>
          <ac:spMkLst>
            <pc:docMk/>
            <pc:sldMk cId="0" sldId="261"/>
            <ac:spMk id="9" creationId="{00000000-0000-0000-0000-000000000000}"/>
          </ac:spMkLst>
        </pc:spChg>
      </pc:sldChg>
      <pc:sldChg chg="modSp del mod">
        <pc:chgData name="Joe Olivieri" userId="cd38c405-d054-41eb-8fea-0abe50a1aba5" providerId="ADAL" clId="{D05DA79D-BE68-4F39-8C6E-29C5853E883C}" dt="2026-10-01T20:11:11.260" v="1009" actId="2696"/>
        <pc:sldMkLst>
          <pc:docMk/>
          <pc:sldMk cId="0" sldId="262"/>
        </pc:sldMkLst>
        <pc:spChg chg="mod">
          <ac:chgData name="Joe Olivieri" userId="cd38c405-d054-41eb-8fea-0abe50a1aba5" providerId="ADAL" clId="{D05DA79D-BE68-4F39-8C6E-29C5853E883C}" dt="2026-10-01T20:03:32.328" v="135"/>
          <ac:spMkLst>
            <pc:docMk/>
            <pc:sldMk cId="0" sldId="262"/>
            <ac:spMk id="9" creationId="{00000000-0000-0000-0000-000000000000}"/>
          </ac:spMkLst>
        </pc:spChg>
      </pc:sldChg>
      <pc:sldChg chg="modSp del">
        <pc:chgData name="Joe Olivieri" userId="cd38c405-d054-41eb-8fea-0abe50a1aba5" providerId="ADAL" clId="{D05DA79D-BE68-4F39-8C6E-29C5853E883C}" dt="2026-10-01T20:14:57.020" v="1434" actId="2696"/>
        <pc:sldMkLst>
          <pc:docMk/>
          <pc:sldMk cId="0" sldId="263"/>
        </pc:sldMkLst>
        <pc:spChg chg="mod">
          <ac:chgData name="Joe Olivieri" userId="cd38c405-d054-41eb-8fea-0abe50a1aba5" providerId="ADAL" clId="{D05DA79D-BE68-4F39-8C6E-29C5853E883C}" dt="2026-10-01T20:03:37.053" v="136"/>
          <ac:spMkLst>
            <pc:docMk/>
            <pc:sldMk cId="0" sldId="263"/>
            <ac:spMk id="9" creationId="{00000000-0000-0000-0000-000000000000}"/>
          </ac:spMkLst>
        </pc:spChg>
      </pc:sldChg>
      <pc:sldChg chg="modSp del">
        <pc:chgData name="Joe Olivieri" userId="cd38c405-d054-41eb-8fea-0abe50a1aba5" providerId="ADAL" clId="{D05DA79D-BE68-4F39-8C6E-29C5853E883C}" dt="2026-10-01T20:15:01.266" v="1435" actId="2696"/>
        <pc:sldMkLst>
          <pc:docMk/>
          <pc:sldMk cId="0" sldId="264"/>
        </pc:sldMkLst>
        <pc:spChg chg="mod">
          <ac:chgData name="Joe Olivieri" userId="cd38c405-d054-41eb-8fea-0abe50a1aba5" providerId="ADAL" clId="{D05DA79D-BE68-4F39-8C6E-29C5853E883C}" dt="2026-10-01T20:03:44.198" v="137"/>
          <ac:spMkLst>
            <pc:docMk/>
            <pc:sldMk cId="0" sldId="264"/>
            <ac:spMk id="9" creationId="{00000000-0000-0000-0000-000000000000}"/>
          </ac:spMkLst>
        </pc:spChg>
      </pc:sldChg>
      <pc:sldChg chg="modSp mod">
        <pc:chgData name="Joe Olivieri" userId="cd38c405-d054-41eb-8fea-0abe50a1aba5" providerId="ADAL" clId="{D05DA79D-BE68-4F39-8C6E-29C5853E883C}" dt="2026-10-01T20:03:55.890" v="152" actId="20577"/>
        <pc:sldMkLst>
          <pc:docMk/>
          <pc:sldMk cId="0" sldId="266"/>
        </pc:sldMkLst>
        <pc:spChg chg="mod">
          <ac:chgData name="Joe Olivieri" userId="cd38c405-d054-41eb-8fea-0abe50a1aba5" providerId="ADAL" clId="{D05DA79D-BE68-4F39-8C6E-29C5853E883C}" dt="2026-10-01T20:03:55.890" v="152" actId="20577"/>
          <ac:spMkLst>
            <pc:docMk/>
            <pc:sldMk cId="0" sldId="266"/>
            <ac:spMk id="5" creationId="{00000000-0000-0000-0000-000000000000}"/>
          </ac:spMkLst>
        </pc:spChg>
      </pc:sldChg>
      <pc:sldChg chg="modSp add mod">
        <pc:chgData name="Joe Olivieri" userId="cd38c405-d054-41eb-8fea-0abe50a1aba5" providerId="ADAL" clId="{D05DA79D-BE68-4F39-8C6E-29C5853E883C}" dt="2026-10-01T20:14:36.546" v="1431" actId="114"/>
        <pc:sldMkLst>
          <pc:docMk/>
          <pc:sldMk cId="2128311715" sldId="267"/>
        </pc:sldMkLst>
        <pc:spChg chg="mod">
          <ac:chgData name="Joe Olivieri" userId="cd38c405-d054-41eb-8fea-0abe50a1aba5" providerId="ADAL" clId="{D05DA79D-BE68-4F39-8C6E-29C5853E883C}" dt="2026-10-01T20:14:36.546" v="1431" actId="114"/>
          <ac:spMkLst>
            <pc:docMk/>
            <pc:sldMk cId="2128311715" sldId="267"/>
            <ac:spMk id="5" creationId="{AD27B21D-2B8C-8CBA-770D-5268405D71FE}"/>
          </ac:spMkLst>
        </pc:spChg>
      </pc:sldChg>
      <pc:sldChg chg="modSp add mod">
        <pc:chgData name="Joe Olivieri" userId="cd38c405-d054-41eb-8fea-0abe50a1aba5" providerId="ADAL" clId="{D05DA79D-BE68-4F39-8C6E-29C5853E883C}" dt="2026-10-01T20:14:52.228" v="1433" actId="114"/>
        <pc:sldMkLst>
          <pc:docMk/>
          <pc:sldMk cId="284687146" sldId="268"/>
        </pc:sldMkLst>
        <pc:spChg chg="mod">
          <ac:chgData name="Joe Olivieri" userId="cd38c405-d054-41eb-8fea-0abe50a1aba5" providerId="ADAL" clId="{D05DA79D-BE68-4F39-8C6E-29C5853E883C}" dt="2026-10-01T20:14:52.228" v="1433" actId="114"/>
          <ac:spMkLst>
            <pc:docMk/>
            <pc:sldMk cId="284687146" sldId="268"/>
            <ac:spMk id="5" creationId="{8405DFA9-8778-74A5-7E3A-FC965DA694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39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0D20-B405-172E-4DD9-8A33BEE7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DA27A-2ED7-8927-8D30-88113F361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999C48-7215-BD72-5E65-39E10B804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C6824-D445-2833-3D46-108138B68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51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B1BDF-0791-07A5-8D3C-DD4334C6B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64F230-FC0A-6CB3-9B0B-DAAEA2405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7CB42-A99B-BEB5-E34D-B24870491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4E117-6540-6D02-843A-C65D57F20B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6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BF1E2E"/>
          </a:solidFill>
          <a:ln w="12700">
            <a:solidFill>
              <a:srgbClr val="BF1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1737360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4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260604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Writing Guidelines</a:t>
            </a:r>
            <a:endParaRPr lang="en-US" sz="2000" dirty="0"/>
          </a:p>
        </p:txBody>
      </p:sp>
      <p:pic>
        <p:nvPicPr>
          <p:cNvPr id="7" name="Image 0" descr="media/tr_logo_whit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3720" y="3794760"/>
            <a:ext cx="1234440" cy="12344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65760" y="4800600"/>
            <a:ext cx="8412480" cy="0"/>
          </a:xfrm>
          <a:prstGeom prst="line">
            <a:avLst/>
          </a:prstGeom>
          <a:noFill/>
          <a:ln w="9525">
            <a:solidFill>
              <a:srgbClr val="3A486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BF1E2E"/>
          </a:solidFill>
          <a:ln w="12700">
            <a:solidFill>
              <a:srgbClr val="BF1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417320"/>
            <a:ext cx="7863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4000" b="1" dirty="0">
                <a:solidFill>
                  <a:srgbClr val="00206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11 Recommendations for Your Next Ad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39" y="2514599"/>
            <a:ext cx="8006963" cy="864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Graduate, REALTOR® Institute Course</a:t>
            </a:r>
          </a:p>
          <a:p>
            <a:pPr marL="0" indent="0">
              <a:buNone/>
            </a:pPr>
            <a:r>
              <a:rPr lang="en-US" sz="200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 Business Skills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65760" y="4416552"/>
            <a:ext cx="8412480" cy="0"/>
          </a:xfrm>
          <a:prstGeom prst="line">
            <a:avLst/>
          </a:prstGeom>
          <a:noFill/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65760" y="450799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Graduate, REALTOR® Institute Course, GRI Business Skills</a:t>
            </a:r>
            <a:endParaRPr lang="en-US" sz="1050" dirty="0"/>
          </a:p>
        </p:txBody>
      </p:sp>
      <p:pic>
        <p:nvPicPr>
          <p:cNvPr id="9" name="Image 0" descr="media/tr_logo_color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52360" y="416052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2174681" y="2183130"/>
            <a:ext cx="5277679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 are some recommended business practices when writing ads: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5760" y="4416552"/>
            <a:ext cx="8412480" cy="0"/>
          </a:xfrm>
          <a:prstGeom prst="line">
            <a:avLst/>
          </a:prstGeom>
          <a:noFill/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65760" y="450799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Graduate, REALTOR® Institute Course, GRI Business Skills</a:t>
            </a:r>
            <a:endParaRPr lang="en-US" sz="1050" dirty="0"/>
          </a:p>
        </p:txBody>
      </p:sp>
      <p:pic>
        <p:nvPicPr>
          <p:cNvPr id="9" name="Image 0" descr="media/tr_logo_color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52360" y="416052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13794"/>
            <a:ext cx="7863840" cy="2892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about benefits that entice the reader. </a:t>
            </a: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them into the enjoyment of the feature.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wants and needs that will appeal to buyers. 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b="1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community benefits that address the quality of life that a buyer can expect. 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b="1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descriptive terms that address benefits. </a:t>
            </a:r>
            <a:endParaRPr lang="en-US" sz="1700" b="1" i="1" dirty="0"/>
          </a:p>
        </p:txBody>
      </p:sp>
      <p:sp>
        <p:nvSpPr>
          <p:cNvPr id="8" name="Shape 6"/>
          <p:cNvSpPr/>
          <p:nvPr/>
        </p:nvSpPr>
        <p:spPr>
          <a:xfrm>
            <a:off x="365760" y="4416552"/>
            <a:ext cx="8412480" cy="0"/>
          </a:xfrm>
          <a:prstGeom prst="line">
            <a:avLst/>
          </a:prstGeom>
          <a:noFill/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65760" y="450799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Graduate, REALTOR® Institute Course, GRI Business Skills</a:t>
            </a:r>
            <a:endParaRPr lang="en-US" sz="1050" dirty="0"/>
          </a:p>
        </p:txBody>
      </p:sp>
      <p:pic>
        <p:nvPicPr>
          <p:cNvPr id="10" name="Image 0" descr="media/tr_logo_color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52360" y="4160520"/>
            <a:ext cx="1188720" cy="11887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5EBEC4-7C45-BE4F-09EB-4361ED4F6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E9D8FBC-17A0-8EF7-2DBA-6A7A9685A109}"/>
              </a:ext>
            </a:extLst>
          </p:cNvPr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34AE201-6291-725E-B414-1C432E539526}"/>
              </a:ext>
            </a:extLst>
          </p:cNvPr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D27B21D-2B8C-8CBA-770D-5268405D71FE}"/>
              </a:ext>
            </a:extLst>
          </p:cNvPr>
          <p:cNvSpPr txBox="1"/>
          <p:nvPr/>
        </p:nvSpPr>
        <p:spPr>
          <a:xfrm>
            <a:off x="548640" y="1056534"/>
            <a:ext cx="7863840" cy="2892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to whet buyers’ appetites. </a:t>
            </a: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enough information to make them call. Leave out a couple of details that will prompt additional questions. 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ad reader-friendly. </a:t>
            </a: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should be short, simple, and easy to read. Bullets work better than sentences. 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b="1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bait-and-switch tactics, and don’t distort facts. </a:t>
            </a:r>
            <a:endParaRPr lang="en-US" sz="1700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endParaRPr lang="en-US" sz="1700" b="1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include a call to action. </a:t>
            </a: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make the phone ring. </a:t>
            </a:r>
            <a:endParaRPr lang="en-US" sz="1700" b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A3DCC63-9A6D-7E30-0EAA-C4CCF5D11F9D}"/>
              </a:ext>
            </a:extLst>
          </p:cNvPr>
          <p:cNvSpPr/>
          <p:nvPr/>
        </p:nvSpPr>
        <p:spPr>
          <a:xfrm>
            <a:off x="365760" y="4416552"/>
            <a:ext cx="8412480" cy="0"/>
          </a:xfrm>
          <a:prstGeom prst="line">
            <a:avLst/>
          </a:prstGeom>
          <a:noFill/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2344AEB-EDE8-519A-B558-27BA0F98B660}"/>
              </a:ext>
            </a:extLst>
          </p:cNvPr>
          <p:cNvSpPr txBox="1"/>
          <p:nvPr/>
        </p:nvSpPr>
        <p:spPr>
          <a:xfrm>
            <a:off x="365760" y="450799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Graduate, REALTOR® Institute Course, GRI Business Skills</a:t>
            </a:r>
            <a:endParaRPr lang="en-US" sz="1050" dirty="0"/>
          </a:p>
        </p:txBody>
      </p:sp>
      <p:pic>
        <p:nvPicPr>
          <p:cNvPr id="10" name="Image 0" descr="media/tr_logo_color.png">
            <a:extLst>
              <a:ext uri="{FF2B5EF4-FFF2-40B4-BE49-F238E27FC236}">
                <a16:creationId xmlns:a16="http://schemas.microsoft.com/office/drawing/2014/main" id="{F6967BB8-F2BD-10E2-CCFE-16D171DEB8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52360" y="4160520"/>
            <a:ext cx="11887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11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C520F6-E6AF-FD8D-301B-C916FC5F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67AB0FE-4AFA-01D0-B12C-B85930D46147}"/>
              </a:ext>
            </a:extLst>
          </p:cNvPr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206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15FE974-573A-F3C6-542C-F2B06461ED5D}"/>
              </a:ext>
            </a:extLst>
          </p:cNvPr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1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405DFA9-8778-74A5-7E3A-FC965DA6949E}"/>
              </a:ext>
            </a:extLst>
          </p:cNvPr>
          <p:cNvSpPr txBox="1"/>
          <p:nvPr/>
        </p:nvSpPr>
        <p:spPr>
          <a:xfrm>
            <a:off x="548640" y="1056534"/>
            <a:ext cx="7863840" cy="2892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your name, your broker’s name, and the real estate company.</a:t>
            </a:r>
            <a:r>
              <a:rPr lang="en-US" sz="17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forget to include that you’re a Texas REALTOR®.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cite a feature as new, totally redone, or good as new. </a:t>
            </a:r>
          </a:p>
          <a:p>
            <a:pPr marL="0" indent="0">
              <a:lnSpc>
                <a:spcPts val="2200"/>
              </a:lnSpc>
              <a:buNone/>
            </a:pPr>
            <a:endParaRPr lang="en-US" sz="1700" b="1" i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en-US" sz="17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citing acreage or square footage, say it is an approximate measure and include the source </a:t>
            </a: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(e.g. approximately 2,000 square feet according to…)</a:t>
            </a:r>
            <a:endParaRPr lang="en-US" sz="1700" b="1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AE9070B-8D58-C4FA-6E86-4098FD94DE96}"/>
              </a:ext>
            </a:extLst>
          </p:cNvPr>
          <p:cNvSpPr/>
          <p:nvPr/>
        </p:nvSpPr>
        <p:spPr>
          <a:xfrm>
            <a:off x="365760" y="4416552"/>
            <a:ext cx="8412480" cy="0"/>
          </a:xfrm>
          <a:prstGeom prst="line">
            <a:avLst/>
          </a:prstGeom>
          <a:noFill/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22B5690-E1EF-16DA-7E1A-1F6505BD5BA0}"/>
              </a:ext>
            </a:extLst>
          </p:cNvPr>
          <p:cNvSpPr txBox="1"/>
          <p:nvPr/>
        </p:nvSpPr>
        <p:spPr>
          <a:xfrm>
            <a:off x="365760" y="4507992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kern="0" spc="1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Graduate, REALTOR® Institute Course, GRI Business Skills</a:t>
            </a:r>
            <a:endParaRPr lang="en-US" sz="1050" dirty="0"/>
          </a:p>
        </p:txBody>
      </p:sp>
      <p:pic>
        <p:nvPicPr>
          <p:cNvPr id="10" name="Image 0" descr="media/tr_logo_color.png">
            <a:extLst>
              <a:ext uri="{FF2B5EF4-FFF2-40B4-BE49-F238E27FC236}">
                <a16:creationId xmlns:a16="http://schemas.microsoft.com/office/drawing/2014/main" id="{0DFE412E-02B2-C49B-6ADD-CC5EC9B305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52360" y="4160520"/>
            <a:ext cx="118872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BF1E2E"/>
          </a:solidFill>
          <a:ln w="12700">
            <a:solidFill>
              <a:srgbClr val="BF1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365760" y="2926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agent</a:t>
            </a:r>
            <a:r>
              <a:rPr lang="en-US" sz="1400" b="1" i="1" dirty="0">
                <a:solidFill>
                  <a:srgbClr val="C00000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FORWARD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675120" y="274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BROKER LOGO ]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more tips like these, take the GRI Business Skills course and earn the Graduate, REALTOR® Institute designation.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1783080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C9C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 of REALTORS® in Texas with their GRI designation recommend it to other REALTORS®. The GRI coursework includes information about contracts, marketing and business skills, and real estate brokerage.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880360"/>
            <a:ext cx="7955280" cy="685800"/>
          </a:xfrm>
          <a:prstGeom prst="rect">
            <a:avLst/>
          </a:prstGeom>
          <a:solidFill>
            <a:srgbClr val="BF1E2E"/>
          </a:solidFill>
          <a:ln w="12700">
            <a:solidFill>
              <a:srgbClr val="BF1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548640" y="288036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MORE INFORMATION, SCAN THIS QR CODE OR VISIT</a:t>
            </a:r>
            <a:endParaRPr lang="en-US" sz="12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texasrealestate.com/gri</a:t>
            </a:r>
            <a:endParaRPr lang="en-US" sz="1200" dirty="0"/>
          </a:p>
        </p:txBody>
      </p:sp>
      <p:pic>
        <p:nvPicPr>
          <p:cNvPr id="9" name="Image 0" descr="media/qr_co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794760"/>
            <a:ext cx="1051560" cy="1051560"/>
          </a:xfrm>
          <a:prstGeom prst="rect">
            <a:avLst/>
          </a:prstGeom>
        </p:spPr>
      </p:pic>
      <p:pic>
        <p:nvPicPr>
          <p:cNvPr id="10" name="Image 1" descr="media/tr_logo_whit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23760" y="3886200"/>
            <a:ext cx="1051560" cy="105156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65760" y="4800600"/>
            <a:ext cx="8412480" cy="0"/>
          </a:xfrm>
          <a:prstGeom prst="line">
            <a:avLst/>
          </a:prstGeom>
          <a:noFill/>
          <a:ln w="9525">
            <a:solidFill>
              <a:srgbClr val="3A486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322400-208d-4629-8066-7c93f20ecb35">
      <Terms xmlns="http://schemas.microsoft.com/office/infopath/2007/PartnerControls"/>
    </lcf76f155ced4ddcb4097134ff3c332f>
    <_Flow_SignoffStatus xmlns="f4322400-208d-4629-8066-7c93f20ecb35" xsi:nil="true"/>
    <TaxCatchAll xmlns="0651daf1-692e-43c6-8c05-e122a6c5922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510A0071D1A547BF0B7862B87619F7" ma:contentTypeVersion="14" ma:contentTypeDescription="Create a new document." ma:contentTypeScope="" ma:versionID="d97a5dba7b2ba3ac13ae9b3d03e93a81">
  <xsd:schema xmlns:xsd="http://www.w3.org/2001/XMLSchema" xmlns:xs="http://www.w3.org/2001/XMLSchema" xmlns:p="http://schemas.microsoft.com/office/2006/metadata/properties" xmlns:ns2="f4322400-208d-4629-8066-7c93f20ecb35" xmlns:ns3="0651daf1-692e-43c6-8c05-e122a6c5922e" targetNamespace="http://schemas.microsoft.com/office/2006/metadata/properties" ma:root="true" ma:fieldsID="a2d40dc384493d766fefa8ae04bde7fb" ns2:_="" ns3:_="">
    <xsd:import namespace="f4322400-208d-4629-8066-7c93f20ecb35"/>
    <xsd:import namespace="0651daf1-692e-43c6-8c05-e122a6c592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22400-208d-4629-8066-7c93f20ecb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4b6a875-ec97-4519-93d9-88ca8550e7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1" nillable="true" ma:displayName="Sign-off status" ma:internalName="_x0024_Resources_x003a_core_x002c_Signoff_Statu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51daf1-692e-43c6-8c05-e122a6c5922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5d4fe39-4977-4ebd-898c-801aff2bf57d}" ma:internalName="TaxCatchAll" ma:showField="CatchAllData" ma:web="0651daf1-692e-43c6-8c05-e122a6c592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4DDF6F-BB52-4F96-A34B-CDD4FD3EAC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96616-A9E2-4187-9229-D4BD95E486F1}">
  <ds:schemaRefs>
    <ds:schemaRef ds:uri="http://schemas.microsoft.com/office/2006/metadata/properties"/>
    <ds:schemaRef ds:uri="http://schemas.microsoft.com/office/infopath/2007/PartnerControls"/>
    <ds:schemaRef ds:uri="f4322400-208d-4629-8066-7c93f20ecb35"/>
    <ds:schemaRef ds:uri="0651daf1-692e-43c6-8c05-e122a6c5922e"/>
  </ds:schemaRefs>
</ds:datastoreItem>
</file>

<file path=customXml/itemProps3.xml><?xml version="1.0" encoding="utf-8"?>
<ds:datastoreItem xmlns:ds="http://schemas.openxmlformats.org/officeDocument/2006/customXml" ds:itemID="{D9D7C78F-C51F-4450-9A31-6A7A2E9A11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322400-208d-4629-8066-7c93f20ecb35"/>
    <ds:schemaRef ds:uri="0651daf1-692e-43c6-8c05-e122a6c592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395</Words>
  <Application>Microsoft Office PowerPoint</Application>
  <PresentationFormat>On-screen Show (16:9)</PresentationFormat>
  <Paragraphs>55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Anton</vt:lpstr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Joe Olivieri</cp:lastModifiedBy>
  <cp:revision>1</cp:revision>
  <dcterms:created xsi:type="dcterms:W3CDTF">2026-08-31T15:52:51Z</dcterms:created>
  <dcterms:modified xsi:type="dcterms:W3CDTF">2026-10-01T20:15:21Z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0x0101007C510A0071D1A547BF0B7862B87619F7</vt:lpwstr>
  </property>
  <property fmtid="{D5CDD505-2E9C-101B-9397-08002B2CF9AE}" pid="3" name="MediaServiceImageTags">
    <vt:lpwstr/>
  </property>
</Properties>
</file>