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57" r:id="rId4"/>
    <p:sldId id="258" r:id="rId5"/>
    <p:sldId id="259" r:id="rId6"/>
    <p:sldId id="262" r:id="rId7"/>
    <p:sldId id="263" r:id="rId8"/>
    <p:sldId id="267" r:id="rId9"/>
    <p:sldId id="268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EA50A3-40B6-4D58-AEBB-4F90FBAC1F6A}" v="1" dt="2026-07-01T15:53:09.5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4" d="100"/>
          <a:sy n="104" d="100"/>
        </p:scale>
        <p:origin x="486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e Olivieri" userId="cd38c405-d054-41eb-8fea-0abe50a1aba5" providerId="ADAL" clId="{D05DA79D-BE68-4F39-8C6E-29C5853E883C}"/>
    <pc:docChg chg="undo custSel delSld modSld">
      <pc:chgData name="Joe Olivieri" userId="cd38c405-d054-41eb-8fea-0abe50a1aba5" providerId="ADAL" clId="{D05DA79D-BE68-4F39-8C6E-29C5853E883C}" dt="2026-07-01T16:53:54.025" v="2120" actId="20577"/>
      <pc:docMkLst>
        <pc:docMk/>
      </pc:docMkLst>
      <pc:sldChg chg="modSp mod">
        <pc:chgData name="Joe Olivieri" userId="cd38c405-d054-41eb-8fea-0abe50a1aba5" providerId="ADAL" clId="{D05DA79D-BE68-4F39-8C6E-29C5853E883C}" dt="2026-06-16T19:51:34.437" v="24" actId="20577"/>
        <pc:sldMkLst>
          <pc:docMk/>
          <pc:sldMk cId="0" sldId="256"/>
        </pc:sldMkLst>
        <pc:spChg chg="mod">
          <ac:chgData name="Joe Olivieri" userId="cd38c405-d054-41eb-8fea-0abe50a1aba5" providerId="ADAL" clId="{D05DA79D-BE68-4F39-8C6E-29C5853E883C}" dt="2026-06-16T19:51:34.437" v="24" actId="20577"/>
          <ac:spMkLst>
            <pc:docMk/>
            <pc:sldMk cId="0" sldId="256"/>
            <ac:spMk id="3" creationId="{70ECB246-D793-C075-DFE3-19687B1CC006}"/>
          </ac:spMkLst>
        </pc:spChg>
      </pc:sldChg>
      <pc:sldChg chg="modSp mod">
        <pc:chgData name="Joe Olivieri" userId="cd38c405-d054-41eb-8fea-0abe50a1aba5" providerId="ADAL" clId="{D05DA79D-BE68-4F39-8C6E-29C5853E883C}" dt="2026-06-22T16:46:43.408" v="1576" actId="115"/>
        <pc:sldMkLst>
          <pc:docMk/>
          <pc:sldMk cId="0" sldId="257"/>
        </pc:sldMkLst>
        <pc:spChg chg="mod">
          <ac:chgData name="Joe Olivieri" userId="cd38c405-d054-41eb-8fea-0abe50a1aba5" providerId="ADAL" clId="{D05DA79D-BE68-4F39-8C6E-29C5853E883C}" dt="2026-06-16T20:54:06.231" v="714" actId="1076"/>
          <ac:spMkLst>
            <pc:docMk/>
            <pc:sldMk cId="0" sldId="257"/>
            <ac:spMk id="6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6:46:43.408" v="1576" actId="115"/>
          <ac:spMkLst>
            <pc:docMk/>
            <pc:sldMk cId="0" sldId="257"/>
            <ac:spMk id="7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6T20:54:23.740" v="716" actId="1076"/>
          <ac:spMkLst>
            <pc:docMk/>
            <pc:sldMk cId="0" sldId="257"/>
            <ac:spMk id="8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2:37:59.015" v="737"/>
          <ac:spMkLst>
            <pc:docMk/>
            <pc:sldMk cId="0" sldId="257"/>
            <ac:spMk id="9" creationId="{8B4CD5E3-8236-9902-7A4F-389314CC469F}"/>
          </ac:spMkLst>
        </pc:spChg>
      </pc:sldChg>
      <pc:sldChg chg="addSp delSp modSp mod">
        <pc:chgData name="Joe Olivieri" userId="cd38c405-d054-41eb-8fea-0abe50a1aba5" providerId="ADAL" clId="{D05DA79D-BE68-4F39-8C6E-29C5853E883C}" dt="2026-07-01T16:53:54.025" v="2120" actId="20577"/>
        <pc:sldMkLst>
          <pc:docMk/>
          <pc:sldMk cId="0" sldId="258"/>
        </pc:sldMkLst>
        <pc:spChg chg="add mod">
          <ac:chgData name="Joe Olivieri" userId="cd38c405-d054-41eb-8fea-0abe50a1aba5" providerId="ADAL" clId="{D05DA79D-BE68-4F39-8C6E-29C5853E883C}" dt="2026-07-01T16:53:54.025" v="2120" actId="20577"/>
          <ac:spMkLst>
            <pc:docMk/>
            <pc:sldMk cId="0" sldId="258"/>
            <ac:spMk id="4" creationId="{64D03152-F630-09B6-D40B-9610ACA2B281}"/>
          </ac:spMkLst>
        </pc:spChg>
        <pc:spChg chg="mod">
          <ac:chgData name="Joe Olivieri" userId="cd38c405-d054-41eb-8fea-0abe50a1aba5" providerId="ADAL" clId="{D05DA79D-BE68-4F39-8C6E-29C5853E883C}" dt="2026-06-16T20:55:07.943" v="720" actId="255"/>
          <ac:spMkLst>
            <pc:docMk/>
            <pc:sldMk cId="0" sldId="258"/>
            <ac:spMk id="8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7-01T16:53:51.712" v="2119" actId="20577"/>
          <ac:spMkLst>
            <pc:docMk/>
            <pc:sldMk cId="0" sldId="258"/>
            <ac:spMk id="9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2:38:04.599" v="738"/>
          <ac:spMkLst>
            <pc:docMk/>
            <pc:sldMk cId="0" sldId="258"/>
            <ac:spMk id="10" creationId="{61DA07F1-16DA-0DB3-E980-1D2010A9BF8F}"/>
          </ac:spMkLst>
        </pc:spChg>
      </pc:sldChg>
      <pc:sldChg chg="delSp modSp mod">
        <pc:chgData name="Joe Olivieri" userId="cd38c405-d054-41eb-8fea-0abe50a1aba5" providerId="ADAL" clId="{D05DA79D-BE68-4F39-8C6E-29C5853E883C}" dt="2026-07-01T15:57:39.027" v="2105" actId="1076"/>
        <pc:sldMkLst>
          <pc:docMk/>
          <pc:sldMk cId="0" sldId="259"/>
        </pc:sldMkLst>
        <pc:spChg chg="mod">
          <ac:chgData name="Joe Olivieri" userId="cd38c405-d054-41eb-8fea-0abe50a1aba5" providerId="ADAL" clId="{D05DA79D-BE68-4F39-8C6E-29C5853E883C}" dt="2026-06-16T20:53:24.241" v="705" actId="1076"/>
          <ac:spMkLst>
            <pc:docMk/>
            <pc:sldMk cId="0" sldId="259"/>
            <ac:spMk id="7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7-01T15:57:39.027" v="2105" actId="1076"/>
          <ac:spMkLst>
            <pc:docMk/>
            <pc:sldMk cId="0" sldId="259"/>
            <ac:spMk id="9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2:38:10.153" v="739"/>
          <ac:spMkLst>
            <pc:docMk/>
            <pc:sldMk cId="0" sldId="259"/>
            <ac:spMk id="11" creationId="{A2487497-134D-4D52-FFE7-779465BB2003}"/>
          </ac:spMkLst>
        </pc:spChg>
      </pc:sldChg>
      <pc:sldChg chg="delSp modSp mod">
        <pc:chgData name="Joe Olivieri" userId="cd38c405-d054-41eb-8fea-0abe50a1aba5" providerId="ADAL" clId="{D05DA79D-BE68-4F39-8C6E-29C5853E883C}" dt="2026-06-22T16:54:52.158" v="1879" actId="20577"/>
        <pc:sldMkLst>
          <pc:docMk/>
          <pc:sldMk cId="0" sldId="262"/>
        </pc:sldMkLst>
        <pc:spChg chg="mod">
          <ac:chgData name="Joe Olivieri" userId="cd38c405-d054-41eb-8fea-0abe50a1aba5" providerId="ADAL" clId="{D05DA79D-BE68-4F39-8C6E-29C5853E883C}" dt="2026-06-16T20:55:37.309" v="722" actId="255"/>
          <ac:spMkLst>
            <pc:docMk/>
            <pc:sldMk cId="0" sldId="262"/>
            <ac:spMk id="8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6:54:52.158" v="1879" actId="20577"/>
          <ac:spMkLst>
            <pc:docMk/>
            <pc:sldMk cId="0" sldId="262"/>
            <ac:spMk id="9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2:38:19.567" v="740"/>
          <ac:spMkLst>
            <pc:docMk/>
            <pc:sldMk cId="0" sldId="262"/>
            <ac:spMk id="10" creationId="{D0D8296F-6021-9BCC-7C8F-9C8E5A7A6D85}"/>
          </ac:spMkLst>
        </pc:spChg>
      </pc:sldChg>
      <pc:sldChg chg="addSp delSp modSp mod">
        <pc:chgData name="Joe Olivieri" userId="cd38c405-d054-41eb-8fea-0abe50a1aba5" providerId="ADAL" clId="{D05DA79D-BE68-4F39-8C6E-29C5853E883C}" dt="2026-06-22T16:55:18.344" v="1881" actId="1076"/>
        <pc:sldMkLst>
          <pc:docMk/>
          <pc:sldMk cId="0" sldId="263"/>
        </pc:sldMkLst>
        <pc:spChg chg="add mod">
          <ac:chgData name="Joe Olivieri" userId="cd38c405-d054-41eb-8fea-0abe50a1aba5" providerId="ADAL" clId="{D05DA79D-BE68-4F39-8C6E-29C5853E883C}" dt="2026-06-17T14:19:08.651" v="778" actId="20577"/>
          <ac:spMkLst>
            <pc:docMk/>
            <pc:sldMk cId="0" sldId="263"/>
            <ac:spMk id="3" creationId="{69F92B77-A966-1B3E-2A59-EB64A415BD59}"/>
          </ac:spMkLst>
        </pc:spChg>
        <pc:spChg chg="mod">
          <ac:chgData name="Joe Olivieri" userId="cd38c405-d054-41eb-8fea-0abe50a1aba5" providerId="ADAL" clId="{D05DA79D-BE68-4F39-8C6E-29C5853E883C}" dt="2026-06-17T14:17:42.135" v="770" actId="20577"/>
          <ac:spMkLst>
            <pc:docMk/>
            <pc:sldMk cId="0" sldId="263"/>
            <ac:spMk id="7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4:20:24.781" v="893" actId="20577"/>
          <ac:spMkLst>
            <pc:docMk/>
            <pc:sldMk cId="0" sldId="263"/>
            <ac:spMk id="9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6:55:18.344" v="1881" actId="1076"/>
          <ac:spMkLst>
            <pc:docMk/>
            <pc:sldMk cId="0" sldId="263"/>
            <ac:spMk id="11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2:38:23.568" v="741"/>
          <ac:spMkLst>
            <pc:docMk/>
            <pc:sldMk cId="0" sldId="263"/>
            <ac:spMk id="14" creationId="{8BE7EBBE-6408-C841-D6DA-292F65EEDB2A}"/>
          </ac:spMkLst>
        </pc:spChg>
      </pc:sldChg>
      <pc:sldChg chg="addSp delSp modSp mod">
        <pc:chgData name="Joe Olivieri" userId="cd38c405-d054-41eb-8fea-0abe50a1aba5" providerId="ADAL" clId="{D05DA79D-BE68-4F39-8C6E-29C5853E883C}" dt="2026-06-22T17:59:21.421" v="2081" actId="1076"/>
        <pc:sldMkLst>
          <pc:docMk/>
          <pc:sldMk cId="0" sldId="265"/>
        </pc:sldMkLst>
        <pc:spChg chg="mod">
          <ac:chgData name="Joe Olivieri" userId="cd38c405-d054-41eb-8fea-0abe50a1aba5" providerId="ADAL" clId="{D05DA79D-BE68-4F39-8C6E-29C5853E883C}" dt="2026-06-17T12:38:37.522" v="769" actId="20577"/>
          <ac:spMkLst>
            <pc:docMk/>
            <pc:sldMk cId="0" sldId="265"/>
            <ac:spMk id="8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17T14:28:57.496" v="1570" actId="20577"/>
          <ac:spMkLst>
            <pc:docMk/>
            <pc:sldMk cId="0" sldId="265"/>
            <ac:spMk id="9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7:02:38.884" v="2040" actId="14100"/>
          <ac:spMkLst>
            <pc:docMk/>
            <pc:sldMk cId="0" sldId="265"/>
            <ac:spMk id="10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7:46:44.198" v="2074" actId="20577"/>
          <ac:spMkLst>
            <pc:docMk/>
            <pc:sldMk cId="0" sldId="265"/>
            <ac:spMk id="11" creationId="{00000000-0000-0000-0000-000000000000}"/>
          </ac:spMkLst>
        </pc:spChg>
        <pc:picChg chg="add mod">
          <ac:chgData name="Joe Olivieri" userId="cd38c405-d054-41eb-8fea-0abe50a1aba5" providerId="ADAL" clId="{D05DA79D-BE68-4F39-8C6E-29C5853E883C}" dt="2026-06-22T17:59:21.421" v="2081" actId="1076"/>
          <ac:picMkLst>
            <pc:docMk/>
            <pc:sldMk cId="0" sldId="265"/>
            <ac:picMk id="7" creationId="{A326CC7E-40FB-3E1B-C1BA-6BC6CF7BA4D9}"/>
          </ac:picMkLst>
        </pc:picChg>
      </pc:sldChg>
      <pc:sldChg chg="delSp modSp mod">
        <pc:chgData name="Joe Olivieri" userId="cd38c405-d054-41eb-8fea-0abe50a1aba5" providerId="ADAL" clId="{D05DA79D-BE68-4F39-8C6E-29C5853E883C}" dt="2026-06-23T13:52:36.276" v="2087" actId="14100"/>
        <pc:sldMkLst>
          <pc:docMk/>
          <pc:sldMk cId="1139327898" sldId="266"/>
        </pc:sldMkLst>
        <pc:spChg chg="mod">
          <ac:chgData name="Joe Olivieri" userId="cd38c405-d054-41eb-8fea-0abe50a1aba5" providerId="ADAL" clId="{D05DA79D-BE68-4F39-8C6E-29C5853E883C}" dt="2026-06-16T19:52:06.366" v="53" actId="20577"/>
          <ac:spMkLst>
            <pc:docMk/>
            <pc:sldMk cId="1139327898" sldId="266"/>
            <ac:spMk id="8" creationId="{BD9FD1E3-D588-2D6C-7BB0-7A740CFCAE44}"/>
          </ac:spMkLst>
        </pc:spChg>
        <pc:spChg chg="mod">
          <ac:chgData name="Joe Olivieri" userId="cd38c405-d054-41eb-8fea-0abe50a1aba5" providerId="ADAL" clId="{D05DA79D-BE68-4F39-8C6E-29C5853E883C}" dt="2026-06-23T13:52:36.276" v="2087" actId="14100"/>
          <ac:spMkLst>
            <pc:docMk/>
            <pc:sldMk cId="1139327898" sldId="266"/>
            <ac:spMk id="11" creationId="{8DD26351-9758-71E5-865E-8D63DBD28F4F}"/>
          </ac:spMkLst>
        </pc:spChg>
      </pc:sldChg>
      <pc:sldChg chg="modSp mod">
        <pc:chgData name="Joe Olivieri" userId="cd38c405-d054-41eb-8fea-0abe50a1aba5" providerId="ADAL" clId="{D05DA79D-BE68-4F39-8C6E-29C5853E883C}" dt="2026-07-01T16:48:43.908" v="2118" actId="20577"/>
        <pc:sldMkLst>
          <pc:docMk/>
          <pc:sldMk cId="0" sldId="267"/>
        </pc:sldMkLst>
        <pc:spChg chg="mod">
          <ac:chgData name="Joe Olivieri" userId="cd38c405-d054-41eb-8fea-0abe50a1aba5" providerId="ADAL" clId="{D05DA79D-BE68-4F39-8C6E-29C5853E883C}" dt="2026-07-01T16:48:43.908" v="2118" actId="20577"/>
          <ac:spMkLst>
            <pc:docMk/>
            <pc:sldMk cId="0" sldId="267"/>
            <ac:spMk id="7" creationId="{00000000-0000-0000-0000-000000000000}"/>
          </ac:spMkLst>
        </pc:spChg>
        <pc:spChg chg="mod">
          <ac:chgData name="Joe Olivieri" userId="cd38c405-d054-41eb-8fea-0abe50a1aba5" providerId="ADAL" clId="{D05DA79D-BE68-4F39-8C6E-29C5853E883C}" dt="2026-06-22T16:48:46.595" v="1585" actId="1076"/>
          <ac:spMkLst>
            <pc:docMk/>
            <pc:sldMk cId="0" sldId="267"/>
            <ac:spMk id="8" creationId="{00000000-0000-0000-0000-000000000000}"/>
          </ac:spMkLst>
        </pc:spChg>
      </pc:sldChg>
      <pc:sldChg chg="delSp modSp mod">
        <pc:chgData name="Joe Olivieri" userId="cd38c405-d054-41eb-8fea-0abe50a1aba5" providerId="ADAL" clId="{D05DA79D-BE68-4F39-8C6E-29C5853E883C}" dt="2026-06-22T16:56:24.711" v="2035" actId="5793"/>
        <pc:sldMkLst>
          <pc:docMk/>
          <pc:sldMk cId="0" sldId="268"/>
        </pc:sldMkLst>
        <pc:spChg chg="mod">
          <ac:chgData name="Joe Olivieri" userId="cd38c405-d054-41eb-8fea-0abe50a1aba5" providerId="ADAL" clId="{D05DA79D-BE68-4F39-8C6E-29C5853E883C}" dt="2026-06-22T16:56:24.711" v="2035" actId="5793"/>
          <ac:spMkLst>
            <pc:docMk/>
            <pc:sldMk cId="0" sldId="268"/>
            <ac:spMk id="4" creationId="{64D03152-F630-09B6-D40B-9610ACA2B28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54769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C5874-0C18-5921-1E67-C855054019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E99630-94EE-55B6-CE65-30834E89EE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F59CEB-BD02-EE1B-7AB3-92106B067B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F80C38-AD3E-CB60-EBF7-6A7CC87DD9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7128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2666000" y="1532083"/>
            <a:ext cx="3811999" cy="10396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sz="4400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sz="4400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65760" y="4800600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CEC170D-D8F3-A89C-3B3F-81A8B52F87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535" y="3338762"/>
            <a:ext cx="1984609" cy="198460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0ECB246-D793-C075-DFE3-19687B1CC006}"/>
              </a:ext>
            </a:extLst>
          </p:cNvPr>
          <p:cNvSpPr txBox="1"/>
          <p:nvPr/>
        </p:nvSpPr>
        <p:spPr>
          <a:xfrm>
            <a:off x="3609684" y="2633080"/>
            <a:ext cx="24432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Disclosure Best Practices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F2A4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640080" y="955787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ea typeface="Georgia" pitchFamily="34" charset="-122"/>
                <a:cs typeface="Georgia" pitchFamily="34" charset="-120"/>
              </a:rPr>
              <a:t>For more tips like these, take the GRI Business Skills course and earn the Graduate, REALTOR® Institute designation.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1452547" y="1861284"/>
            <a:ext cx="78638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C9CE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94% of REALTORS® in Texas with their GRI designation recommend it to other REALTORS®. The GRI coursework includes information about contracts, marketing and business skills, and real estate brokerage. </a:t>
            </a:r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640080" y="3010289"/>
            <a:ext cx="7863840" cy="741647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40080" y="2968188"/>
            <a:ext cx="7863840" cy="7837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/>
            <a:r>
              <a:rPr lang="en-US" sz="1300" b="1" kern="0" spc="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MORE INFORMATION, SCAN THIS QR CODE OR VISIT texasrealestate.com/</a:t>
            </a:r>
            <a:r>
              <a:rPr lang="en-US" sz="1300" b="1" kern="0" spc="4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gri</a:t>
            </a:r>
            <a:endParaRPr lang="en-US" sz="1300" dirty="0">
              <a:solidFill>
                <a:schemeClr val="bg1"/>
              </a:solidFill>
            </a:endParaRPr>
          </a:p>
        </p:txBody>
      </p:sp>
      <p:sp>
        <p:nvSpPr>
          <p:cNvPr id="12" name="Shape 10"/>
          <p:cNvSpPr/>
          <p:nvPr/>
        </p:nvSpPr>
        <p:spPr>
          <a:xfrm>
            <a:off x="365760" y="4800600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58768C70-32CE-11F3-5D65-E1FA96F3A48C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5A1777D-8300-5F4D-177C-D908AEAC36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1535" y="3338762"/>
            <a:ext cx="1984609" cy="198460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326CC7E-40FB-3E1B-C1BA-6BC6CF7BA4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3817005"/>
            <a:ext cx="983595" cy="9835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BAAAC8B-54EA-4C62-CAF2-B2E5AAE76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547F766-0673-9F36-54C6-5BA4DA519F60}"/>
              </a:ext>
            </a:extLst>
          </p:cNvPr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7BCA243-7B9C-71E8-8C07-505F4CBCB397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sp>
        <p:nvSpPr>
          <p:cNvPr id="5" name="Shape 3">
            <a:extLst>
              <a:ext uri="{FF2B5EF4-FFF2-40B4-BE49-F238E27FC236}">
                <a16:creationId xmlns:a16="http://schemas.microsoft.com/office/drawing/2014/main" id="{08E24E3D-72C8-B45F-F261-48F469D18F68}"/>
              </a:ext>
            </a:extLst>
          </p:cNvPr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BD9FD1E3-D588-2D6C-7BB0-7A740CFCAE44}"/>
              </a:ext>
            </a:extLst>
          </p:cNvPr>
          <p:cNvSpPr/>
          <p:nvPr/>
        </p:nvSpPr>
        <p:spPr>
          <a:xfrm>
            <a:off x="534399" y="1224333"/>
            <a:ext cx="8075202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>
                <a:solidFill>
                  <a:srgbClr val="002060"/>
                </a:solidFill>
                <a:latin typeface="Anton" pitchFamily="2" charset="77"/>
                <a:ea typeface="Georgia" pitchFamily="34" charset="-122"/>
                <a:cs typeface="Georgia" pitchFamily="34" charset="-120"/>
              </a:rPr>
              <a:t>7 Best Practices for Disclosure</a:t>
            </a:r>
            <a:endParaRPr lang="en-US" sz="4000" dirty="0">
              <a:solidFill>
                <a:srgbClr val="002060"/>
              </a:solidFill>
              <a:latin typeface="Anton" pitchFamily="2" charset="77"/>
            </a:endParaRPr>
          </a:p>
        </p:txBody>
      </p:sp>
      <p:sp>
        <p:nvSpPr>
          <p:cNvPr id="11" name="Text 9">
            <a:extLst>
              <a:ext uri="{FF2B5EF4-FFF2-40B4-BE49-F238E27FC236}">
                <a16:creationId xmlns:a16="http://schemas.microsoft.com/office/drawing/2014/main" id="{8DD26351-9758-71E5-865E-8D63DBD28F4F}"/>
              </a:ext>
            </a:extLst>
          </p:cNvPr>
          <p:cNvSpPr/>
          <p:nvPr/>
        </p:nvSpPr>
        <p:spPr>
          <a:xfrm>
            <a:off x="1458686" y="2328557"/>
            <a:ext cx="7206343" cy="741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2" name="Shape 10">
            <a:extLst>
              <a:ext uri="{FF2B5EF4-FFF2-40B4-BE49-F238E27FC236}">
                <a16:creationId xmlns:a16="http://schemas.microsoft.com/office/drawing/2014/main" id="{0DEF853A-2A08-B2E6-59C7-32D3DBE31D03}"/>
              </a:ext>
            </a:extLst>
          </p:cNvPr>
          <p:cNvSpPr/>
          <p:nvPr/>
        </p:nvSpPr>
        <p:spPr>
          <a:xfrm>
            <a:off x="365760" y="4415589"/>
            <a:ext cx="8412480" cy="0"/>
          </a:xfrm>
          <a:prstGeom prst="line">
            <a:avLst/>
          </a:prstGeom>
          <a:noFill/>
          <a:ln w="9525">
            <a:solidFill>
              <a:srgbClr val="3A4868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C1B8DE81-5EC1-C89D-7587-C2EE19CA4A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3" name="Text 3">
            <a:extLst>
              <a:ext uri="{FF2B5EF4-FFF2-40B4-BE49-F238E27FC236}">
                <a16:creationId xmlns:a16="http://schemas.microsoft.com/office/drawing/2014/main" id="{EE8EA384-69A4-9382-B916-9996BAFBE0CC}"/>
              </a:ext>
            </a:extLst>
          </p:cNvPr>
          <p:cNvSpPr/>
          <p:nvPr/>
        </p:nvSpPr>
        <p:spPr>
          <a:xfrm>
            <a:off x="7101840" y="3352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13932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15384" y="1016343"/>
            <a:ext cx="1726602" cy="20273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0" dirty="0">
                <a:solidFill>
                  <a:srgbClr val="BF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#1</a:t>
            </a:r>
            <a:endParaRPr lang="en-US" sz="9000" dirty="0"/>
          </a:p>
        </p:txBody>
      </p:sp>
      <p:sp>
        <p:nvSpPr>
          <p:cNvPr id="7" name="Text 5"/>
          <p:cNvSpPr/>
          <p:nvPr/>
        </p:nvSpPr>
        <p:spPr>
          <a:xfrm>
            <a:off x="2441986" y="1371600"/>
            <a:ext cx="6244814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400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Never fill out the disclosure form for the seller.</a:t>
            </a:r>
            <a:endParaRPr lang="en-US" sz="2000" dirty="0">
              <a:solidFill>
                <a:srgbClr val="1A1A1A"/>
              </a:solidFill>
              <a:latin typeface="Calibri Light" panose="020F0302020204030204" pitchFamily="34" charset="0"/>
              <a:ea typeface="Georgia" pitchFamily="34" charset="-122"/>
              <a:cs typeface="Calibri Light" panose="020F0302020204030204" pitchFamily="34" charset="0"/>
            </a:endParaRPr>
          </a:p>
          <a:p>
            <a:pPr marL="0" indent="0" algn="l">
              <a:buNone/>
            </a:pPr>
            <a:endParaRPr lang="en-US" sz="2000" b="1" i="1" u="sng" dirty="0">
              <a:solidFill>
                <a:srgbClr val="1A1A1A"/>
              </a:solidFill>
              <a:latin typeface="Calibri Light" panose="020F0302020204030204" pitchFamily="34" charset="0"/>
              <a:ea typeface="Georgia" pitchFamily="34" charset="-122"/>
              <a:cs typeface="Calibri Light" panose="020F0302020204030204" pitchFamily="34" charset="0"/>
            </a:endParaRPr>
          </a:p>
          <a:p>
            <a:pPr marL="0" indent="0" algn="l">
              <a:buNone/>
            </a:pPr>
            <a:r>
              <a:rPr lang="en-US" sz="2800" b="1" i="1" u="sng" dirty="0">
                <a:solidFill>
                  <a:srgbClr val="1A1A1A"/>
                </a:solidFill>
                <a:ea typeface="Georgia" pitchFamily="34" charset="-122"/>
                <a:cs typeface="Georgia" pitchFamily="34" charset="-120"/>
              </a:rPr>
              <a:t>The seller</a:t>
            </a:r>
            <a:r>
              <a:rPr lang="en-US" sz="2800" b="1" i="1" dirty="0">
                <a:solidFill>
                  <a:srgbClr val="1A1A1A"/>
                </a:solidFill>
                <a:ea typeface="Georgia" pitchFamily="34" charset="-122"/>
                <a:cs typeface="Georgia" pitchFamily="34" charset="-120"/>
              </a:rPr>
              <a:t> should complete the entire form.</a:t>
            </a:r>
          </a:p>
        </p:txBody>
      </p:sp>
      <p:sp>
        <p:nvSpPr>
          <p:cNvPr id="8" name="Shape 6"/>
          <p:cNvSpPr/>
          <p:nvPr/>
        </p:nvSpPr>
        <p:spPr>
          <a:xfrm flipV="1">
            <a:off x="4297680" y="3334024"/>
            <a:ext cx="548640" cy="10219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65760" y="4444465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BFF32316-9838-DED8-4074-A9E17ED17381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590DF2-D54D-0818-25B9-F9C32B5BB8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9" name="Text 9">
            <a:extLst>
              <a:ext uri="{FF2B5EF4-FFF2-40B4-BE49-F238E27FC236}">
                <a16:creationId xmlns:a16="http://schemas.microsoft.com/office/drawing/2014/main" id="{8B4CD5E3-8236-9902-7A4F-389314CC469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F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27621"/>
            <a:ext cx="9144000" cy="715879"/>
          </a:xfrm>
          <a:prstGeom prst="rect">
            <a:avLst/>
          </a:prstGeom>
          <a:solidFill>
            <a:schemeClr val="bg1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9850" y="2130015"/>
            <a:ext cx="1549260" cy="1932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#2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2085350" y="1126295"/>
            <a:ext cx="5975438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ENCOURAGE THE SELLER TO HIDE NOTHING.</a:t>
            </a:r>
            <a:endParaRPr lang="en-US" sz="3600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789EBD8-9440-A773-D3AB-B58B7CD9744E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F1F137-74FF-6FE7-0CCA-7E83D78079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0" name="Text 9">
            <a:extLst>
              <a:ext uri="{FF2B5EF4-FFF2-40B4-BE49-F238E27FC236}">
                <a16:creationId xmlns:a16="http://schemas.microsoft.com/office/drawing/2014/main" id="{61DA07F1-16DA-0DB3-E980-1D2010A9BF8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64D03152-F630-09B6-D40B-9610ACA2B281}"/>
              </a:ext>
            </a:extLst>
          </p:cNvPr>
          <p:cNvSpPr/>
          <p:nvPr/>
        </p:nvSpPr>
        <p:spPr>
          <a:xfrm>
            <a:off x="2085350" y="2250831"/>
            <a:ext cx="6451396" cy="1812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is better to over-disclose than be questioned later about a non-disclosure.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826239" y="887506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b="1" kern="0" spc="30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#3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Text 7"/>
          <p:cNvSpPr/>
          <p:nvPr/>
        </p:nvSpPr>
        <p:spPr>
          <a:xfrm>
            <a:off x="640080" y="1410701"/>
            <a:ext cx="7863840" cy="2322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4000" b="1" dirty="0">
                <a:solidFill>
                  <a:srgbClr val="1A1A1A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Ask the seller if there are </a:t>
            </a:r>
            <a:br>
              <a:rPr lang="en-US" sz="4000" b="1" dirty="0">
                <a:solidFill>
                  <a:srgbClr val="1A1A1A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rgbClr val="1A1A1A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any latent defects.</a:t>
            </a:r>
          </a:p>
          <a:p>
            <a:endParaRPr lang="en-US" sz="4000" b="1" dirty="0">
              <a:solidFill>
                <a:srgbClr val="1A1A1A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dirty="0"/>
              <a:t>These are defects the seller knows about that are not readily apparent and could surface later.</a:t>
            </a:r>
          </a:p>
        </p:txBody>
      </p:sp>
      <p:sp>
        <p:nvSpPr>
          <p:cNvPr id="10" name="Shape 8"/>
          <p:cNvSpPr/>
          <p:nvPr/>
        </p:nvSpPr>
        <p:spPr>
          <a:xfrm>
            <a:off x="640080" y="3931920"/>
            <a:ext cx="548640" cy="4572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65760" y="4405965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28947E5B-FB54-A437-D33F-1C317BDE9221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B055E15-292A-50E7-9088-F07BE6A527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1" name="Text 9">
            <a:extLst>
              <a:ext uri="{FF2B5EF4-FFF2-40B4-BE49-F238E27FC236}">
                <a16:creationId xmlns:a16="http://schemas.microsoft.com/office/drawing/2014/main" id="{A2487497-134D-4D52-FFE7-779465BB2003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BF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37246"/>
            <a:ext cx="9144000" cy="706254"/>
          </a:xfrm>
          <a:prstGeom prst="rect">
            <a:avLst/>
          </a:prstGeom>
          <a:solidFill>
            <a:schemeClr val="bg1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6702014" y="1914862"/>
            <a:ext cx="1696225" cy="12246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#4</a:t>
            </a:r>
            <a:endParaRPr lang="en-US" sz="8000" dirty="0"/>
          </a:p>
        </p:txBody>
      </p:sp>
      <p:sp>
        <p:nvSpPr>
          <p:cNvPr id="9" name="Text 7"/>
          <p:cNvSpPr/>
          <p:nvPr/>
        </p:nvSpPr>
        <p:spPr>
          <a:xfrm>
            <a:off x="963026" y="885825"/>
            <a:ext cx="5486400" cy="33051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multiple copies of the disclosure to place in the property for prospective buyers to pick up when they view the property. </a:t>
            </a:r>
          </a:p>
          <a:p>
            <a:pPr marL="0" indent="0">
              <a:buNone/>
            </a:pPr>
            <a:endParaRPr lang="en-US" b="1" dirty="0">
              <a:solidFill>
                <a:srgbClr val="FFFFFF"/>
              </a:solidFill>
              <a:latin typeface="Georgia" pitchFamily="34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FFFF"/>
                </a:solidFill>
                <a:latin typeface="Georgia" pitchFamily="34" charset="0"/>
              </a:rPr>
              <a:t>Check the supply of the disclosure forms often and always keep plenty available. </a:t>
            </a:r>
            <a:endParaRPr lang="en-US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7DB9BC3-6BA9-A725-4900-7DE46188A1E7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A46269-864A-D70B-6DCE-906D8F8FA6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0" name="Text 9">
            <a:extLst>
              <a:ext uri="{FF2B5EF4-FFF2-40B4-BE49-F238E27FC236}">
                <a16:creationId xmlns:a16="http://schemas.microsoft.com/office/drawing/2014/main" id="{D0D8296F-6021-9BCC-7C8F-9C8E5A7A6D85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365760" y="868680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PRACTICE #5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79726" y="2521578"/>
            <a:ext cx="5342481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1F2A44"/>
                </a:solidFill>
                <a:latin typeface="Calibri" panose="020F0502020204030204" pitchFamily="34" charset="0"/>
                <a:ea typeface="Georgia" pitchFamily="34" charset="-122"/>
                <a:cs typeface="Calibri" panose="020F0502020204030204" pitchFamily="34" charset="0"/>
              </a:rPr>
              <a:t>Ask your seller to update the form if you notice work done on the property.</a:t>
            </a:r>
            <a:endParaRPr lang="en-US" sz="3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hape 9"/>
          <p:cNvSpPr/>
          <p:nvPr/>
        </p:nvSpPr>
        <p:spPr>
          <a:xfrm>
            <a:off x="534399" y="2201538"/>
            <a:ext cx="73152" cy="640080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365760" y="4377088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Text 2">
            <a:extLst>
              <a:ext uri="{FF2B5EF4-FFF2-40B4-BE49-F238E27FC236}">
                <a16:creationId xmlns:a16="http://schemas.microsoft.com/office/drawing/2014/main" id="{54205075-303C-5DC9-D1FA-47C490B06C58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1ABB34-62D3-0758-1B76-E85D841A98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4" name="Text 9">
            <a:extLst>
              <a:ext uri="{FF2B5EF4-FFF2-40B4-BE49-F238E27FC236}">
                <a16:creationId xmlns:a16="http://schemas.microsoft.com/office/drawing/2014/main" id="{8BE7EBBE-6408-C841-D6DA-292F65EEDB2A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Text 4">
            <a:extLst>
              <a:ext uri="{FF2B5EF4-FFF2-40B4-BE49-F238E27FC236}">
                <a16:creationId xmlns:a16="http://schemas.microsoft.com/office/drawing/2014/main" id="{69F92B77-A966-1B3E-2A59-EB64A415BD59}"/>
              </a:ext>
            </a:extLst>
          </p:cNvPr>
          <p:cNvSpPr/>
          <p:nvPr/>
        </p:nvSpPr>
        <p:spPr>
          <a:xfrm>
            <a:off x="6853791" y="1085354"/>
            <a:ext cx="1431468" cy="155783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0" dirty="0">
                <a:solidFill>
                  <a:srgbClr val="BF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#5</a:t>
            </a:r>
            <a:endParaRPr lang="en-US" sz="9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2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1F2A44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1F2A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715384" y="1016343"/>
            <a:ext cx="1726602" cy="202739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0" dirty="0">
                <a:solidFill>
                  <a:srgbClr val="BF1E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#6</a:t>
            </a:r>
            <a:endParaRPr lang="en-US" sz="9000" dirty="0"/>
          </a:p>
        </p:txBody>
      </p:sp>
      <p:sp>
        <p:nvSpPr>
          <p:cNvPr id="7" name="Text 5"/>
          <p:cNvSpPr/>
          <p:nvPr/>
        </p:nvSpPr>
        <p:spPr>
          <a:xfrm>
            <a:off x="2441986" y="1371600"/>
            <a:ext cx="6244814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Ask the seller to complete a new disclosure </a:t>
            </a:r>
            <a:r>
              <a:rPr lang="en-US" sz="3200" b="1" u="sng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every time you renew the listing</a:t>
            </a:r>
            <a:r>
              <a:rPr lang="en-US" sz="3200" b="1" dirty="0">
                <a:solidFill>
                  <a:srgbClr val="1A1A1A"/>
                </a:solidFill>
                <a:latin typeface="Calibri Light" panose="020F0302020204030204" pitchFamily="34" charset="0"/>
                <a:ea typeface="Georgia" pitchFamily="34" charset="-122"/>
                <a:cs typeface="Calibri Light" panose="020F0302020204030204" pitchFamily="34" charset="0"/>
              </a:rPr>
              <a:t>.</a:t>
            </a:r>
          </a:p>
          <a:p>
            <a:pPr marL="0" indent="0" algn="l">
              <a:buNone/>
            </a:pPr>
            <a:endParaRPr lang="en-US" sz="2000" b="1" i="1" u="sng" dirty="0">
              <a:solidFill>
                <a:srgbClr val="1A1A1A"/>
              </a:solidFill>
              <a:latin typeface="Calibri Light" panose="020F0302020204030204" pitchFamily="34" charset="0"/>
              <a:ea typeface="Georgia" pitchFamily="34" charset="-122"/>
              <a:cs typeface="Calibri Light" panose="020F0302020204030204" pitchFamily="34" charset="0"/>
            </a:endParaRPr>
          </a:p>
          <a:p>
            <a:pPr marL="0" indent="0" algn="l">
              <a:buNone/>
            </a:pPr>
            <a:r>
              <a:rPr lang="en-US" sz="2800" i="1" dirty="0">
                <a:solidFill>
                  <a:srgbClr val="1A1A1A"/>
                </a:solidFill>
                <a:ea typeface="Georgia" pitchFamily="34" charset="-122"/>
                <a:cs typeface="Georgia" pitchFamily="34" charset="-120"/>
              </a:rPr>
              <a:t>Or to initial any changes when the form is updated.</a:t>
            </a:r>
          </a:p>
        </p:txBody>
      </p:sp>
      <p:sp>
        <p:nvSpPr>
          <p:cNvPr id="8" name="Shape 6"/>
          <p:cNvSpPr/>
          <p:nvPr/>
        </p:nvSpPr>
        <p:spPr>
          <a:xfrm flipV="1">
            <a:off x="5015753" y="4111737"/>
            <a:ext cx="548640" cy="102198"/>
          </a:xfrm>
          <a:prstGeom prst="rect">
            <a:avLst/>
          </a:prstGeom>
          <a:solidFill>
            <a:srgbClr val="BF1E2E"/>
          </a:solidFill>
          <a:ln w="12700">
            <a:solidFill>
              <a:srgbClr val="BF1E2E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0" name="Shape 8"/>
          <p:cNvSpPr/>
          <p:nvPr/>
        </p:nvSpPr>
        <p:spPr>
          <a:xfrm>
            <a:off x="365760" y="4444465"/>
            <a:ext cx="8412480" cy="0"/>
          </a:xfrm>
          <a:prstGeom prst="line">
            <a:avLst/>
          </a:prstGeom>
          <a:noFill/>
          <a:ln w="9525">
            <a:solidFill>
              <a:srgbClr val="E5E7EB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Text 2">
            <a:extLst>
              <a:ext uri="{FF2B5EF4-FFF2-40B4-BE49-F238E27FC236}">
                <a16:creationId xmlns:a16="http://schemas.microsoft.com/office/drawing/2014/main" id="{BFF32316-9838-DED8-4074-A9E17ED17381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rgbClr val="C0000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rgbClr val="C00000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590DF2-D54D-0818-25B9-F9C32B5BB8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9" name="Text 9">
            <a:extLst>
              <a:ext uri="{FF2B5EF4-FFF2-40B4-BE49-F238E27FC236}">
                <a16:creationId xmlns:a16="http://schemas.microsoft.com/office/drawing/2014/main" id="{8B4CD5E3-8236-9902-7A4F-389314CC469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F1E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4427621"/>
            <a:ext cx="9144000" cy="715879"/>
          </a:xfrm>
          <a:prstGeom prst="rect">
            <a:avLst/>
          </a:prstGeom>
          <a:solidFill>
            <a:schemeClr val="bg1"/>
          </a:solidFill>
          <a:ln w="12700">
            <a:solidFill>
              <a:srgbClr val="1F2A44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Shape 3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ln w="9525">
            <a:solidFill>
              <a:srgbClr val="FFFFFF"/>
            </a:solidFill>
            <a:prstDash val="dash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6949440" y="18288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BROKER LOGO ]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9850" y="2130015"/>
            <a:ext cx="1549260" cy="19329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#7</a:t>
            </a:r>
            <a:endParaRPr lang="en-US" sz="8000" dirty="0"/>
          </a:p>
        </p:txBody>
      </p:sp>
      <p:sp>
        <p:nvSpPr>
          <p:cNvPr id="14" name="Text 2">
            <a:extLst>
              <a:ext uri="{FF2B5EF4-FFF2-40B4-BE49-F238E27FC236}">
                <a16:creationId xmlns:a16="http://schemas.microsoft.com/office/drawing/2014/main" id="{9789EBD8-9440-A773-D3AB-B58B7CD9744E}"/>
              </a:ext>
            </a:extLst>
          </p:cNvPr>
          <p:cNvSpPr/>
          <p:nvPr/>
        </p:nvSpPr>
        <p:spPr>
          <a:xfrm>
            <a:off x="365760" y="457200"/>
            <a:ext cx="16279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dirty="0">
                <a:solidFill>
                  <a:srgbClr val="002060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agent</a:t>
            </a:r>
            <a:r>
              <a:rPr lang="en-US" b="1" i="1" kern="0" dirty="0">
                <a:solidFill>
                  <a:schemeClr val="bg1"/>
                </a:solidFill>
                <a:latin typeface="Arial Narrow" panose="020B0604020202020204" pitchFamily="34" charset="0"/>
                <a:ea typeface="Calibri" pitchFamily="34" charset="-122"/>
                <a:cs typeface="Arial Narrow" panose="020B0604020202020204" pitchFamily="34" charset="0"/>
              </a:rPr>
              <a:t>FORWARD</a:t>
            </a:r>
            <a:endParaRPr lang="en-US" b="1" i="1" dirty="0">
              <a:solidFill>
                <a:schemeClr val="bg1"/>
              </a:solidFill>
              <a:latin typeface="Arial Narrow" panose="020B0604020202020204" pitchFamily="34" charset="0"/>
              <a:cs typeface="Arial Narrow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F1F137-74FF-6FE7-0CCA-7E83D78079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4720" y="4062992"/>
            <a:ext cx="1463039" cy="1463039"/>
          </a:xfrm>
          <a:prstGeom prst="rect">
            <a:avLst/>
          </a:prstGeom>
        </p:spPr>
      </p:pic>
      <p:sp>
        <p:nvSpPr>
          <p:cNvPr id="10" name="Text 9">
            <a:extLst>
              <a:ext uri="{FF2B5EF4-FFF2-40B4-BE49-F238E27FC236}">
                <a16:creationId xmlns:a16="http://schemas.microsoft.com/office/drawing/2014/main" id="{61DA07F1-16DA-0DB3-E980-1D2010A9BF8F}"/>
              </a:ext>
            </a:extLst>
          </p:cNvPr>
          <p:cNvSpPr/>
          <p:nvPr/>
        </p:nvSpPr>
        <p:spPr>
          <a:xfrm>
            <a:off x="534399" y="4415589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050" kern="0" spc="2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Graduate, REALTOR® Institute Course, GRI Business Skills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64D03152-F630-09B6-D40B-9610ACA2B281}"/>
              </a:ext>
            </a:extLst>
          </p:cNvPr>
          <p:cNvSpPr/>
          <p:nvPr/>
        </p:nvSpPr>
        <p:spPr>
          <a:xfrm>
            <a:off x="2085350" y="924128"/>
            <a:ext cx="6451396" cy="313886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Make sure that you receive a copy of the disclosure, signed and initialed on each page by the buyer, with the executed copy of </a:t>
            </a:r>
            <a:r>
              <a:rPr lang="en-US" sz="200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contract. </a:t>
            </a:r>
            <a:endParaRPr lang="en-US" sz="2000" dirty="0">
              <a:solidFill>
                <a:srgbClr val="FFFFFF"/>
              </a:solidFill>
              <a:latin typeface="Georgia" pitchFamily="34" charset="0"/>
              <a:ea typeface="Georgia" pitchFamily="34" charset="-122"/>
              <a:cs typeface="Georgia" pitchFamily="34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</TotalTime>
  <Words>426</Words>
  <Application>Microsoft Office PowerPoint</Application>
  <PresentationFormat>On-screen Show (16:9)</PresentationFormat>
  <Paragraphs>65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Anton</vt:lpstr>
      <vt:lpstr>Arial</vt:lpstr>
      <vt:lpstr>Arial Narrow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PptxGenJS Presentation</dc:subject>
  <dc:creator>Texas REALTORS</dc:creator>
  <cp:lastModifiedBy>Joe Olivieri</cp:lastModifiedBy>
  <cp:revision>9</cp:revision>
  <dcterms:created xsi:type="dcterms:W3CDTF">2026-05-19T17:26:45Z</dcterms:created>
  <dcterms:modified xsi:type="dcterms:W3CDTF">2026-07-01T16:54:01Z</dcterms:modified>
</cp:coreProperties>
</file>