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5" r:id="rId10"/>
    <p:sldId id="272" r:id="rId11"/>
    <p:sldId id="273" r:id="rId12"/>
    <p:sldId id="270" r:id="rId13"/>
    <p:sldId id="274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0E3C8-8873-40B4-8442-D3A532BF2DE1}" v="1" dt="2026-09-15T15:31:11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7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Olivieri" userId="cd38c405-d054-41eb-8fea-0abe50a1aba5" providerId="ADAL" clId="{D05DA79D-BE68-4F39-8C6E-29C5853E883C}"/>
    <pc:docChg chg="undo custSel addSld modSld">
      <pc:chgData name="Joe Olivieri" userId="cd38c405-d054-41eb-8fea-0abe50a1aba5" providerId="ADAL" clId="{D05DA79D-BE68-4F39-8C6E-29C5853E883C}" dt="2026-09-15T15:50:00.393" v="985" actId="20577"/>
      <pc:docMkLst>
        <pc:docMk/>
      </pc:docMkLst>
      <pc:sldChg chg="addSp delSp modSp mod">
        <pc:chgData name="Joe Olivieri" userId="cd38c405-d054-41eb-8fea-0abe50a1aba5" providerId="ADAL" clId="{D05DA79D-BE68-4F39-8C6E-29C5853E883C}" dt="2026-09-10T18:43:43.812" v="275" actId="20577"/>
        <pc:sldMkLst>
          <pc:docMk/>
          <pc:sldMk cId="0" sldId="257"/>
        </pc:sldMkLst>
        <pc:spChg chg="mod">
          <ac:chgData name="Joe Olivieri" userId="cd38c405-d054-41eb-8fea-0abe50a1aba5" providerId="ADAL" clId="{D05DA79D-BE68-4F39-8C6E-29C5853E883C}" dt="2026-09-10T18:43:43.812" v="275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0T18:42:59.161" v="224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0T18:41:53.523" v="216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0T18:43:20.831" v="225" actId="1076"/>
          <ac:spMkLst>
            <pc:docMk/>
            <pc:sldMk cId="0" sldId="257"/>
            <ac:spMk id="10" creationId="{00000000-0000-0000-0000-000000000000}"/>
          </ac:spMkLst>
        </pc:spChg>
        <pc:spChg chg="add mod">
          <ac:chgData name="Joe Olivieri" userId="cd38c405-d054-41eb-8fea-0abe50a1aba5" providerId="ADAL" clId="{D05DA79D-BE68-4F39-8C6E-29C5853E883C}" dt="2026-09-10T18:41:48.210" v="215" actId="1076"/>
          <ac:spMkLst>
            <pc:docMk/>
            <pc:sldMk cId="0" sldId="257"/>
            <ac:spMk id="14" creationId="{69228352-6EB5-0C57-7629-692DE3F81505}"/>
          </ac:spMkLst>
        </pc:spChg>
        <pc:spChg chg="add mod">
          <ac:chgData name="Joe Olivieri" userId="cd38c405-d054-41eb-8fea-0abe50a1aba5" providerId="ADAL" clId="{D05DA79D-BE68-4F39-8C6E-29C5853E883C}" dt="2026-09-10T18:42:25.827" v="222" actId="1076"/>
          <ac:spMkLst>
            <pc:docMk/>
            <pc:sldMk cId="0" sldId="257"/>
            <ac:spMk id="16" creationId="{5610B05C-BC34-F12D-194E-DCF4D1089A42}"/>
          </ac:spMkLst>
        </pc:spChg>
        <pc:picChg chg="mod">
          <ac:chgData name="Joe Olivieri" userId="cd38c405-d054-41eb-8fea-0abe50a1aba5" providerId="ADAL" clId="{D05DA79D-BE68-4F39-8C6E-29C5853E883C}" dt="2026-09-10T18:41:55.961" v="217" actId="1076"/>
          <ac:picMkLst>
            <pc:docMk/>
            <pc:sldMk cId="0" sldId="257"/>
            <ac:picMk id="9" creationId="{00000000-0000-0000-0000-000000000000}"/>
          </ac:picMkLst>
        </pc:picChg>
        <pc:picChg chg="mod">
          <ac:chgData name="Joe Olivieri" userId="cd38c405-d054-41eb-8fea-0abe50a1aba5" providerId="ADAL" clId="{D05DA79D-BE68-4F39-8C6E-29C5853E883C}" dt="2026-09-10T18:42:19.244" v="221" actId="1076"/>
          <ac:picMkLst>
            <pc:docMk/>
            <pc:sldMk cId="0" sldId="257"/>
            <ac:picMk id="11" creationId="{00000000-0000-0000-0000-000000000000}"/>
          </ac:picMkLst>
        </pc:picChg>
        <pc:cxnChg chg="add">
          <ac:chgData name="Joe Olivieri" userId="cd38c405-d054-41eb-8fea-0abe50a1aba5" providerId="ADAL" clId="{D05DA79D-BE68-4F39-8C6E-29C5853E883C}" dt="2026-09-10T18:42:53.110" v="223" actId="11529"/>
          <ac:cxnSpMkLst>
            <pc:docMk/>
            <pc:sldMk cId="0" sldId="257"/>
            <ac:cxnSpMk id="18" creationId="{6BC05BEA-80D3-69BE-DF95-AF4B391C0ADF}"/>
          </ac:cxnSpMkLst>
        </pc:cxnChg>
      </pc:sldChg>
      <pc:sldChg chg="addSp delSp modSp mod">
        <pc:chgData name="Joe Olivieri" userId="cd38c405-d054-41eb-8fea-0abe50a1aba5" providerId="ADAL" clId="{D05DA79D-BE68-4F39-8C6E-29C5853E883C}" dt="2026-09-10T18:47:46.598" v="298" actId="1076"/>
        <pc:sldMkLst>
          <pc:docMk/>
          <pc:sldMk cId="0" sldId="258"/>
        </pc:sldMkLst>
        <pc:spChg chg="mod">
          <ac:chgData name="Joe Olivieri" userId="cd38c405-d054-41eb-8fea-0abe50a1aba5" providerId="ADAL" clId="{D05DA79D-BE68-4F39-8C6E-29C5853E883C}" dt="2026-09-10T18:46:23.370" v="282" actId="14100"/>
          <ac:spMkLst>
            <pc:docMk/>
            <pc:sldMk cId="0" sldId="258"/>
            <ac:spMk id="5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0T18:47:46.598" v="298" actId="1076"/>
          <ac:spMkLst>
            <pc:docMk/>
            <pc:sldMk cId="0" sldId="258"/>
            <ac:spMk id="6" creationId="{00000000-0000-0000-0000-000000000000}"/>
          </ac:spMkLst>
        </pc:spChg>
        <pc:picChg chg="mod">
          <ac:chgData name="Joe Olivieri" userId="cd38c405-d054-41eb-8fea-0abe50a1aba5" providerId="ADAL" clId="{D05DA79D-BE68-4F39-8C6E-29C5853E883C}" dt="2026-09-10T18:47:46.598" v="298" actId="1076"/>
          <ac:picMkLst>
            <pc:docMk/>
            <pc:sldMk cId="0" sldId="258"/>
            <ac:picMk id="8" creationId="{00000000-0000-0000-0000-000000000000}"/>
          </ac:picMkLst>
        </pc:picChg>
        <pc:picChg chg="add mod">
          <ac:chgData name="Joe Olivieri" userId="cd38c405-d054-41eb-8fea-0abe50a1aba5" providerId="ADAL" clId="{D05DA79D-BE68-4F39-8C6E-29C5853E883C}" dt="2026-09-10T18:46:36.497" v="286" actId="1076"/>
          <ac:picMkLst>
            <pc:docMk/>
            <pc:sldMk cId="0" sldId="258"/>
            <ac:picMk id="14" creationId="{57D92D71-E016-AF11-00EF-FA5B7D66B7AE}"/>
          </ac:picMkLst>
        </pc:picChg>
      </pc:sldChg>
      <pc:sldChg chg="addSp delSp modSp mod">
        <pc:chgData name="Joe Olivieri" userId="cd38c405-d054-41eb-8fea-0abe50a1aba5" providerId="ADAL" clId="{D05DA79D-BE68-4F39-8C6E-29C5853E883C}" dt="2026-09-15T15:40:16.224" v="961" actId="1035"/>
        <pc:sldMkLst>
          <pc:docMk/>
          <pc:sldMk cId="0" sldId="259"/>
        </pc:sldMkLst>
        <pc:spChg chg="mod">
          <ac:chgData name="Joe Olivieri" userId="cd38c405-d054-41eb-8fea-0abe50a1aba5" providerId="ADAL" clId="{D05DA79D-BE68-4F39-8C6E-29C5853E883C}" dt="2026-09-15T15:40:16.224" v="961" actId="1035"/>
          <ac:spMkLst>
            <pc:docMk/>
            <pc:sldMk cId="0" sldId="259"/>
            <ac:spMk id="5" creationId="{00000000-0000-0000-0000-000000000000}"/>
          </ac:spMkLst>
        </pc:spChg>
        <pc:spChg chg="del mod">
          <ac:chgData name="Joe Olivieri" userId="cd38c405-d054-41eb-8fea-0abe50a1aba5" providerId="ADAL" clId="{D05DA79D-BE68-4F39-8C6E-29C5853E883C}" dt="2026-09-15T15:28:30.561" v="424" actId="478"/>
          <ac:spMkLst>
            <pc:docMk/>
            <pc:sldMk cId="0" sldId="259"/>
            <ac:spMk id="6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5T15:39:32.619" v="946" actId="1076"/>
          <ac:spMkLst>
            <pc:docMk/>
            <pc:sldMk cId="0" sldId="259"/>
            <ac:spMk id="7" creationId="{00000000-0000-0000-0000-000000000000}"/>
          </ac:spMkLst>
        </pc:spChg>
        <pc:spChg chg="add mod">
          <ac:chgData name="Joe Olivieri" userId="cd38c405-d054-41eb-8fea-0abe50a1aba5" providerId="ADAL" clId="{D05DA79D-BE68-4F39-8C6E-29C5853E883C}" dt="2026-09-15T15:39:20.477" v="944" actId="14100"/>
          <ac:spMkLst>
            <pc:docMk/>
            <pc:sldMk cId="0" sldId="259"/>
            <ac:spMk id="13" creationId="{30331876-AD84-ACD0-F457-A630A72B43BF}"/>
          </ac:spMkLst>
        </pc:spChg>
        <pc:graphicFrameChg chg="add del mod modGraphic">
          <ac:chgData name="Joe Olivieri" userId="cd38c405-d054-41eb-8fea-0abe50a1aba5" providerId="ADAL" clId="{D05DA79D-BE68-4F39-8C6E-29C5853E883C}" dt="2026-09-15T15:28:52.246" v="429" actId="478"/>
          <ac:graphicFrameMkLst>
            <pc:docMk/>
            <pc:sldMk cId="0" sldId="259"/>
            <ac:graphicFrameMk id="11" creationId="{52474290-1150-9C1E-F840-60034A5B2B71}"/>
          </ac:graphicFrameMkLst>
        </pc:graphicFrameChg>
        <pc:graphicFrameChg chg="add del mod modGraphic">
          <ac:chgData name="Joe Olivieri" userId="cd38c405-d054-41eb-8fea-0abe50a1aba5" providerId="ADAL" clId="{D05DA79D-BE68-4F39-8C6E-29C5853E883C}" dt="2026-09-15T15:31:05.142" v="463" actId="478"/>
          <ac:graphicFrameMkLst>
            <pc:docMk/>
            <pc:sldMk cId="0" sldId="259"/>
            <ac:graphicFrameMk id="12" creationId="{8F5ABE4C-2EB1-966B-0C97-C1D99428F561}"/>
          </ac:graphicFrameMkLst>
        </pc:graphicFrameChg>
        <pc:picChg chg="mod">
          <ac:chgData name="Joe Olivieri" userId="cd38c405-d054-41eb-8fea-0abe50a1aba5" providerId="ADAL" clId="{D05DA79D-BE68-4F39-8C6E-29C5853E883C}" dt="2026-09-15T15:39:35.957" v="947" actId="1076"/>
          <ac:picMkLst>
            <pc:docMk/>
            <pc:sldMk cId="0" sldId="259"/>
            <ac:picMk id="8" creationId="{00000000-0000-0000-0000-000000000000}"/>
          </ac:picMkLst>
        </pc:picChg>
      </pc:sldChg>
      <pc:sldChg chg="addSp delSp modSp mod">
        <pc:chgData name="Joe Olivieri" userId="cd38c405-d054-41eb-8fea-0abe50a1aba5" providerId="ADAL" clId="{D05DA79D-BE68-4F39-8C6E-29C5853E883C}" dt="2026-09-15T15:50:00.393" v="985" actId="20577"/>
        <pc:sldMkLst>
          <pc:docMk/>
          <pc:sldMk cId="0" sldId="260"/>
        </pc:sldMkLst>
        <pc:spChg chg="mod">
          <ac:chgData name="Joe Olivieri" userId="cd38c405-d054-41eb-8fea-0abe50a1aba5" providerId="ADAL" clId="{D05DA79D-BE68-4F39-8C6E-29C5853E883C}" dt="2026-09-15T15:50:00.393" v="985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09-10T18:53:38.910" v="377" actId="1076"/>
          <ac:spMkLst>
            <pc:docMk/>
            <pc:sldMk cId="0" sldId="260"/>
            <ac:spMk id="7" creationId="{00000000-0000-0000-0000-000000000000}"/>
          </ac:spMkLst>
        </pc:spChg>
        <pc:picChg chg="mod">
          <ac:chgData name="Joe Olivieri" userId="cd38c405-d054-41eb-8fea-0abe50a1aba5" providerId="ADAL" clId="{D05DA79D-BE68-4F39-8C6E-29C5853E883C}" dt="2026-09-10T19:03:33.621" v="378" actId="1076"/>
          <ac:picMkLst>
            <pc:docMk/>
            <pc:sldMk cId="0" sldId="260"/>
            <ac:picMk id="8" creationId="{00000000-0000-0000-0000-000000000000}"/>
          </ac:picMkLst>
        </pc:picChg>
      </pc:sldChg>
      <pc:sldChg chg="add">
        <pc:chgData name="Joe Olivieri" userId="cd38c405-d054-41eb-8fea-0abe50a1aba5" providerId="ADAL" clId="{D05DA79D-BE68-4F39-8C6E-29C5853E883C}" dt="2026-09-10T19:18:31.734" v="379"/>
        <pc:sldMkLst>
          <pc:docMk/>
          <pc:sldMk cId="4149472454" sldId="265"/>
        </pc:sldMkLst>
      </pc:sldChg>
      <pc:sldChg chg="add">
        <pc:chgData name="Joe Olivieri" userId="cd38c405-d054-41eb-8fea-0abe50a1aba5" providerId="ADAL" clId="{D05DA79D-BE68-4F39-8C6E-29C5853E883C}" dt="2026-09-10T19:18:51.757" v="382"/>
        <pc:sldMkLst>
          <pc:docMk/>
          <pc:sldMk cId="3675782859" sldId="270"/>
        </pc:sldMkLst>
      </pc:sldChg>
      <pc:sldChg chg="add">
        <pc:chgData name="Joe Olivieri" userId="cd38c405-d054-41eb-8fea-0abe50a1aba5" providerId="ADAL" clId="{D05DA79D-BE68-4F39-8C6E-29C5853E883C}" dt="2026-09-10T19:18:40.108" v="380"/>
        <pc:sldMkLst>
          <pc:docMk/>
          <pc:sldMk cId="4277662214" sldId="272"/>
        </pc:sldMkLst>
      </pc:sldChg>
      <pc:sldChg chg="add">
        <pc:chgData name="Joe Olivieri" userId="cd38c405-d054-41eb-8fea-0abe50a1aba5" providerId="ADAL" clId="{D05DA79D-BE68-4F39-8C6E-29C5853E883C}" dt="2026-09-10T19:18:45.334" v="381"/>
        <pc:sldMkLst>
          <pc:docMk/>
          <pc:sldMk cId="4043103297" sldId="273"/>
        </pc:sldMkLst>
      </pc:sldChg>
      <pc:sldChg chg="add">
        <pc:chgData name="Joe Olivieri" userId="cd38c405-d054-41eb-8fea-0abe50a1aba5" providerId="ADAL" clId="{D05DA79D-BE68-4F39-8C6E-29C5853E883C}" dt="2026-09-10T19:18:57.071" v="383"/>
        <pc:sldMkLst>
          <pc:docMk/>
          <pc:sldMk cId="143450940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61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A6787-13A9-1D4C-88D6-A1A0BE79EBE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1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rokerage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2F4530-7A0C-2A35-DB2B-9B01FE34B1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3E8C6B99-438B-B90A-C2FC-1A26412E010A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 Co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2F4530-7A0C-2A35-DB2B-9B01FE34B1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20AB7571-0FA9-9272-E0CD-28009F82FB1C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8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rokerage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2F4530-7A0C-2A35-DB2B-9B01FE34B1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72" y="3023"/>
            <a:ext cx="9133254" cy="5137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93FB9C-F969-976C-E10E-C1A735F29C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666" y="2086"/>
            <a:ext cx="9140292" cy="514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2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rokerage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FE2539-2D73-B7F5-35B6-900D297849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8" y="1192"/>
            <a:ext cx="9139764" cy="5141117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EA1C789D-C1E8-AF15-97E3-6B2A0575FE8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190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rokerage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2F4530-7A0C-2A35-DB2B-9B01FE34B1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57D12AC1-41DA-02FB-E567-E2C6C9FE81D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39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15860663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vimeo.com/1225609462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2303223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asrealestate.com/about-us/award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asrealestate.com/event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BF1E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ln w="9525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141732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4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24231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Updates + NAR Sales Meeting Playbook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65760" y="4379976"/>
            <a:ext cx="8046720" cy="0"/>
          </a:xfrm>
          <a:prstGeom prst="line">
            <a:avLst/>
          </a:prstGeom>
          <a:noFill/>
          <a:ln w="9525">
            <a:solidFill>
              <a:srgbClr val="3A486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assets/tr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337560"/>
            <a:ext cx="173736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4572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8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ln w="9525">
            <a:solidFill>
              <a:srgbClr val="1F2A44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886967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Ready for Changes to Appraisal Reporting?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3050319" y="1487854"/>
            <a:ext cx="30433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these videos to learn more</a:t>
            </a:r>
            <a:endParaRPr lang="en-US" sz="1600" dirty="0"/>
          </a:p>
        </p:txBody>
      </p:sp>
      <p:sp>
        <p:nvSpPr>
          <p:cNvPr id="8" name="Text 5">
            <a:hlinkClick r:id="rId3"/>
          </p:cNvPr>
          <p:cNvSpPr txBox="1"/>
          <p:nvPr/>
        </p:nvSpPr>
        <p:spPr>
          <a:xfrm>
            <a:off x="5703072" y="2518390"/>
            <a:ext cx="21627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u="sng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vimeo.com/1215860663</a:t>
            </a:r>
            <a:endParaRPr lang="en-US" sz="1500" u="sng" dirty="0">
              <a:solidFill>
                <a:srgbClr val="1F2A44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pic>
        <p:nvPicPr>
          <p:cNvPr id="9" name="Image 1" descr="assets/qr_appraisal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38" y="2975590"/>
            <a:ext cx="1270221" cy="1270221"/>
          </a:xfrm>
          <a:prstGeom prst="rect">
            <a:avLst/>
          </a:prstGeom>
        </p:spPr>
      </p:pic>
      <p:sp>
        <p:nvSpPr>
          <p:cNvPr id="10" name="Text 6">
            <a:hlinkClick r:id="rId5"/>
          </p:cNvPr>
          <p:cNvSpPr txBox="1"/>
          <p:nvPr/>
        </p:nvSpPr>
        <p:spPr>
          <a:xfrm>
            <a:off x="1348244" y="2379164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u="sng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vimeo.com/1225609462</a:t>
            </a:r>
            <a:endParaRPr lang="en-US" sz="1500" dirty="0"/>
          </a:p>
        </p:txBody>
      </p:sp>
      <p:pic>
        <p:nvPicPr>
          <p:cNvPr id="11" name="Image 2" descr="assets/qr_appraisal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3072" y="2990725"/>
            <a:ext cx="1270217" cy="1270217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365760" y="4379976"/>
            <a:ext cx="8046720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3" name="Image 3" descr="assets/tr_logo_colo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4434840"/>
            <a:ext cx="960120" cy="9601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228352-6EB5-0C57-7629-692DE3F81505}"/>
              </a:ext>
            </a:extLst>
          </p:cNvPr>
          <p:cNvSpPr txBox="1"/>
          <p:nvPr/>
        </p:nvSpPr>
        <p:spPr>
          <a:xfrm>
            <a:off x="4790661" y="1979559"/>
            <a:ext cx="3987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 Biggest Appraisal Change in Years: What Every REALTOR® Needs to Know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10B05C-BC34-F12D-194E-DCF4D1089A42}"/>
              </a:ext>
            </a:extLst>
          </p:cNvPr>
          <p:cNvSpPr txBox="1"/>
          <p:nvPr/>
        </p:nvSpPr>
        <p:spPr>
          <a:xfrm>
            <a:off x="432854" y="1979559"/>
            <a:ext cx="3987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How UAD 3.6 Affects Your Agents &amp; Your Business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C05BEA-80D3-69BE-DF95-AF4B391C0ADF}"/>
              </a:ext>
            </a:extLst>
          </p:cNvPr>
          <p:cNvCxnSpPr/>
          <p:nvPr/>
        </p:nvCxnSpPr>
        <p:spPr>
          <a:xfrm>
            <a:off x="4572000" y="2107096"/>
            <a:ext cx="0" cy="2007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F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4572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800" b="1" i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ln w="9525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777240"/>
            <a:ext cx="582433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Member Benefits Video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928192" y="3768300"/>
            <a:ext cx="2415209" cy="4452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 video here or at</a:t>
            </a:r>
          </a:p>
          <a:p>
            <a:r>
              <a:rPr lang="en-US" sz="1600" u="sng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vimeo.com/1223032231</a:t>
            </a:r>
            <a:endParaRPr lang="en-US" sz="1600" dirty="0"/>
          </a:p>
          <a:p>
            <a:pPr marL="0" indent="0" algn="l">
              <a:buNone/>
            </a:pPr>
            <a:endParaRPr lang="en-US" sz="1600" dirty="0"/>
          </a:p>
        </p:txBody>
      </p:sp>
      <p:pic>
        <p:nvPicPr>
          <p:cNvPr id="8" name="Image 0" descr="assets/qr_memberbenefi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804" y="1456558"/>
            <a:ext cx="2133434" cy="213343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0" y="4425696"/>
            <a:ext cx="9144000" cy="715975"/>
          </a:xfrm>
          <a:prstGeom prst="rect">
            <a:avLst/>
          </a:prstGeom>
          <a:solidFill>
            <a:srgbClr val="FFFFFF"/>
          </a:solidFill>
          <a:ln w="12700">
            <a:solidFill>
              <a:srgbClr val="1F2A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assets/tr_logo_col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0" y="4160520"/>
            <a:ext cx="960120" cy="9601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D92D71-E016-AF11-00EF-FA5B7D66B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119368"/>
            <a:ext cx="2651760" cy="30942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4572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8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ln w="9525">
            <a:solidFill>
              <a:srgbClr val="1F2A44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87183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Awards Nominations Through November 16</a:t>
            </a:r>
            <a:endParaRPr lang="en-US" sz="30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538270" y="3943049"/>
            <a:ext cx="3240157" cy="30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u="sng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texasrealestate.com/about-us/awards</a:t>
            </a:r>
            <a:endParaRPr lang="en-US" sz="1500" dirty="0"/>
          </a:p>
        </p:txBody>
      </p:sp>
      <p:pic>
        <p:nvPicPr>
          <p:cNvPr id="8" name="Image 0" descr="assets/qr_award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05" y="2915972"/>
            <a:ext cx="1117578" cy="111757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65760" y="4379976"/>
            <a:ext cx="8046720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assets/tr_logo_col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0" y="4434840"/>
            <a:ext cx="960120" cy="9601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331876-AD84-ACD0-F457-A630A72B43BF}"/>
              </a:ext>
            </a:extLst>
          </p:cNvPr>
          <p:cNvSpPr txBox="1"/>
          <p:nvPr/>
        </p:nvSpPr>
        <p:spPr>
          <a:xfrm>
            <a:off x="2782614" y="1448227"/>
            <a:ext cx="59956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William C. Jennings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REALTORS® to Watch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Texas REALTORS® Diversity &amp; Fair Housing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Educator of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Richard Miranda Global Achievement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Texas REALTORS® Good Neighbor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Tom D. Morton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Education Programs of the Year Award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F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4572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800" b="1" i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ln w="9525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949440" y="182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8580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Upcoming Webinars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17320"/>
            <a:ext cx="5057030" cy="3008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24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	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in the Court: The Squatter Showdown</a:t>
            </a:r>
            <a:b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5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27 		</a:t>
            </a:r>
          </a:p>
          <a:p>
            <a:pPr>
              <a:lnSpc>
                <a:spcPct val="110000"/>
              </a:lnSpc>
            </a:pP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PetScreening</a:t>
            </a:r>
            <a:r>
              <a:rPr lang="en-US" sz="15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Presents: Navigating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Pet-Friendly Housing, Fair Housing </a:t>
            </a:r>
            <a:r>
              <a:rPr lang="en-US" sz="15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Compliance,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Assistance Animals in Texas</a:t>
            </a:r>
            <a:b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500" dirty="0"/>
          </a:p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 16</a:t>
            </a:r>
          </a:p>
          <a:p>
            <a:pPr>
              <a:lnSpc>
                <a:spcPct val="110000"/>
              </a:lnSpc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of Mentorship</a:t>
            </a:r>
            <a:endParaRPr lang="en-US" sz="1500" dirty="0"/>
          </a:p>
          <a:p>
            <a:pPr marL="0" indent="0" algn="l">
              <a:lnSpc>
                <a:spcPct val="110000"/>
              </a:lnSpc>
              <a:buNone/>
            </a:pPr>
            <a:endParaRPr lang="en-US" sz="15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6405770" y="3680461"/>
            <a:ext cx="24827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u="sng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texasrealestate.com/events</a:t>
            </a:r>
            <a:endParaRPr lang="en-US" sz="1500" dirty="0"/>
          </a:p>
        </p:txBody>
      </p:sp>
      <p:pic>
        <p:nvPicPr>
          <p:cNvPr id="8" name="Image 0" descr="assets/qr_webina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357" y="1463039"/>
            <a:ext cx="2021619" cy="2021619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0" y="4425696"/>
            <a:ext cx="9144000" cy="715975"/>
          </a:xfrm>
          <a:prstGeom prst="rect">
            <a:avLst/>
          </a:prstGeom>
          <a:solidFill>
            <a:srgbClr val="FFFFFF"/>
          </a:solidFill>
          <a:ln w="12700">
            <a:solidFill>
              <a:srgbClr val="1F2A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assets/tr_logo_col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0" y="4160520"/>
            <a:ext cx="96012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8415C11-25BE-3C47-8416-3829784F250E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72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7CAFB94-32B1-EE8F-30E5-B2995881206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89073" y="343532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62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103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D013431-C59F-D303-0A1A-316E5DCE5265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895664" y="351794"/>
            <a:ext cx="2626732" cy="48631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8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94727C0-D438-C6ED-1E41-3657CB404A7A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0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322400-208d-4629-8066-7c93f20ecb35">
      <Terms xmlns="http://schemas.microsoft.com/office/infopath/2007/PartnerControls"/>
    </lcf76f155ced4ddcb4097134ff3c332f>
    <_Flow_SignoffStatus xmlns="f4322400-208d-4629-8066-7c93f20ecb35" xsi:nil="true"/>
    <TaxCatchAll xmlns="0651daf1-692e-43c6-8c05-e122a6c5922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510A0071D1A547BF0B7862B87619F7" ma:contentTypeVersion="14" ma:contentTypeDescription="Create a new document." ma:contentTypeScope="" ma:versionID="d97a5dba7b2ba3ac13ae9b3d03e93a81">
  <xsd:schema xmlns:xsd="http://www.w3.org/2001/XMLSchema" xmlns:xs="http://www.w3.org/2001/XMLSchema" xmlns:p="http://schemas.microsoft.com/office/2006/metadata/properties" xmlns:ns2="f4322400-208d-4629-8066-7c93f20ecb35" xmlns:ns3="0651daf1-692e-43c6-8c05-e122a6c5922e" targetNamespace="http://schemas.microsoft.com/office/2006/metadata/properties" ma:root="true" ma:fieldsID="a2d40dc384493d766fefa8ae04bde7fb" ns2:_="" ns3:_="">
    <xsd:import namespace="f4322400-208d-4629-8066-7c93f20ecb35"/>
    <xsd:import namespace="0651daf1-692e-43c6-8c05-e122a6c592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22400-208d-4629-8066-7c93f20ecb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4b6a875-ec97-4519-93d9-88ca8550e7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1" nillable="true" ma:displayName="Sign-off status" ma:internalName="_x0024_Resources_x003a_core_x002c_Signoff_Statu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1daf1-692e-43c6-8c05-e122a6c5922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d4fe39-4977-4ebd-898c-801aff2bf57d}" ma:internalName="TaxCatchAll" ma:showField="CatchAllData" ma:web="0651daf1-692e-43c6-8c05-e122a6c592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3685F6-604D-463F-87BE-8C090D298027}">
  <ds:schemaRefs>
    <ds:schemaRef ds:uri="http://schemas.microsoft.com/office/2006/metadata/properties"/>
    <ds:schemaRef ds:uri="http://schemas.microsoft.com/office/infopath/2007/PartnerControls"/>
    <ds:schemaRef ds:uri="f4322400-208d-4629-8066-7c93f20ecb35"/>
    <ds:schemaRef ds:uri="0651daf1-692e-43c6-8c05-e122a6c5922e"/>
  </ds:schemaRefs>
</ds:datastoreItem>
</file>

<file path=customXml/itemProps2.xml><?xml version="1.0" encoding="utf-8"?>
<ds:datastoreItem xmlns:ds="http://schemas.openxmlformats.org/officeDocument/2006/customXml" ds:itemID="{11480F53-F082-485F-ABC5-CC3032A326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DDB974-33F5-4CBB-B0DE-37261B2465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322400-208d-4629-8066-7c93f20ecb35"/>
    <ds:schemaRef ds:uri="0651daf1-692e-43c6-8c05-e122a6c592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205</Words>
  <Application>Microsoft Office PowerPoint</Application>
  <PresentationFormat>On-screen Show (16:9)</PresentationFormat>
  <Paragraphs>44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Joe Olivieri</cp:lastModifiedBy>
  <cp:revision>1</cp:revision>
  <dcterms:created xsi:type="dcterms:W3CDTF">2026-09-10T17:04:26Z</dcterms:created>
  <dcterms:modified xsi:type="dcterms:W3CDTF">2026-09-15T15:50:04Z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0x0101007C510A0071D1A547BF0B7862B87619F7</vt:lpwstr>
  </property>
  <property fmtid="{D5CDD505-2E9C-101B-9397-08002B2CF9AE}" pid="3" name="MediaServiceImageTags">
    <vt:lpwstr/>
  </property>
</Properties>
</file>